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318" r:id="rId3"/>
    <p:sldId id="355" r:id="rId4"/>
    <p:sldId id="383" r:id="rId5"/>
    <p:sldId id="384" r:id="rId6"/>
    <p:sldId id="367" r:id="rId7"/>
    <p:sldId id="415" r:id="rId8"/>
    <p:sldId id="380" r:id="rId9"/>
    <p:sldId id="379" r:id="rId10"/>
    <p:sldId id="393" r:id="rId11"/>
    <p:sldId id="392" r:id="rId12"/>
    <p:sldId id="394" r:id="rId13"/>
    <p:sldId id="405" r:id="rId14"/>
    <p:sldId id="411" r:id="rId15"/>
    <p:sldId id="410" r:id="rId16"/>
    <p:sldId id="412" r:id="rId17"/>
    <p:sldId id="417" r:id="rId18"/>
    <p:sldId id="407" r:id="rId19"/>
    <p:sldId id="342" r:id="rId20"/>
  </p:sldIdLst>
  <p:sldSz cx="12192000" cy="6858000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-571" y="-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2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75F391-3D36-462E-B3A2-4A952A1DAB83}" type="doc">
      <dgm:prSet loTypeId="urn:microsoft.com/office/officeart/2005/8/layout/list1" loCatId="list" qsTypeId="urn:microsoft.com/office/officeart/2005/8/quickstyle/3d1" qsCatId="3D" csTypeId="urn:microsoft.com/office/officeart/2005/8/colors/accent1_2#1" csCatId="accent1" phldr="1"/>
      <dgm:spPr/>
      <dgm:t>
        <a:bodyPr/>
        <a:lstStyle/>
        <a:p>
          <a:endParaRPr lang="zh-TW" altLang="en-US"/>
        </a:p>
      </dgm:t>
    </dgm:pt>
    <dgm:pt modelId="{FE505ADA-34C3-41CC-A95F-2EF6F43E45DD}">
      <dgm:prSet phldrT="[文字]" custT="1"/>
      <dgm:spPr/>
      <dgm:t>
        <a:bodyPr/>
        <a:lstStyle/>
        <a:p>
          <a:endParaRPr lang="zh-TW" altLang="en-US" sz="1800" dirty="0"/>
        </a:p>
      </dgm:t>
    </dgm:pt>
    <dgm:pt modelId="{4D360BE4-8F83-4CD2-921E-299FBE1C2175}" type="parTrans" cxnId="{2C42BDB0-218B-4CC1-81B5-914344B3261D}">
      <dgm:prSet/>
      <dgm:spPr/>
      <dgm:t>
        <a:bodyPr/>
        <a:lstStyle/>
        <a:p>
          <a:endParaRPr lang="zh-TW" altLang="en-US"/>
        </a:p>
      </dgm:t>
    </dgm:pt>
    <dgm:pt modelId="{49F241A1-0057-496D-A9C7-730D9D54E476}" type="sibTrans" cxnId="{2C42BDB0-218B-4CC1-81B5-914344B3261D}">
      <dgm:prSet/>
      <dgm:spPr/>
      <dgm:t>
        <a:bodyPr/>
        <a:lstStyle/>
        <a:p>
          <a:endParaRPr lang="zh-TW" altLang="en-US"/>
        </a:p>
      </dgm:t>
    </dgm:pt>
    <dgm:pt modelId="{D7436A56-CF74-4C07-B221-099830104C7A}">
      <dgm:prSet phldrT="[文字]" custT="1"/>
      <dgm:spPr/>
      <dgm:t>
        <a:bodyPr/>
        <a:lstStyle/>
        <a:p>
          <a:endParaRPr lang="zh-TW" altLang="en-US" sz="3600" dirty="0"/>
        </a:p>
      </dgm:t>
    </dgm:pt>
    <dgm:pt modelId="{0CF47076-BB9C-403E-A6E2-A29D6CFA46BA}" type="parTrans" cxnId="{9E1D7A07-5EB3-4A76-A183-0E24DBEF7A07}">
      <dgm:prSet/>
      <dgm:spPr/>
      <dgm:t>
        <a:bodyPr/>
        <a:lstStyle/>
        <a:p>
          <a:endParaRPr lang="zh-TW" altLang="en-US"/>
        </a:p>
      </dgm:t>
    </dgm:pt>
    <dgm:pt modelId="{EF3C638D-CD42-438F-8D39-6DA30AC71937}" type="sibTrans" cxnId="{9E1D7A07-5EB3-4A76-A183-0E24DBEF7A07}">
      <dgm:prSet/>
      <dgm:spPr/>
      <dgm:t>
        <a:bodyPr/>
        <a:lstStyle/>
        <a:p>
          <a:endParaRPr lang="zh-TW" altLang="en-US"/>
        </a:p>
      </dgm:t>
    </dgm:pt>
    <dgm:pt modelId="{AD429BA4-27B8-4580-8BF1-E8069859D00B}">
      <dgm:prSet phldrT="[文字]" custT="1"/>
      <dgm:spPr/>
      <dgm:t>
        <a:bodyPr/>
        <a:lstStyle/>
        <a:p>
          <a:r>
            <a:rPr lang="en-US" altLang="zh-TW" sz="3600" dirty="0" smtClean="0"/>
            <a:t> </a:t>
          </a:r>
          <a:endParaRPr lang="zh-TW" altLang="en-US" sz="3600" dirty="0"/>
        </a:p>
      </dgm:t>
    </dgm:pt>
    <dgm:pt modelId="{F547305E-BED4-4C0A-9428-D0DC4F2A0D50}" type="parTrans" cxnId="{C7116AF9-F4E1-4ECD-81F0-F3AB0CCDF471}">
      <dgm:prSet/>
      <dgm:spPr/>
      <dgm:t>
        <a:bodyPr/>
        <a:lstStyle/>
        <a:p>
          <a:endParaRPr lang="zh-TW" altLang="en-US"/>
        </a:p>
      </dgm:t>
    </dgm:pt>
    <dgm:pt modelId="{D3D50DAD-5260-4310-A275-909C3BAF42BD}" type="sibTrans" cxnId="{C7116AF9-F4E1-4ECD-81F0-F3AB0CCDF471}">
      <dgm:prSet/>
      <dgm:spPr/>
      <dgm:t>
        <a:bodyPr/>
        <a:lstStyle/>
        <a:p>
          <a:endParaRPr lang="zh-TW" altLang="en-US"/>
        </a:p>
      </dgm:t>
    </dgm:pt>
    <dgm:pt modelId="{77ADA591-A4CC-4911-A6EA-4FFC93E9E7B1}">
      <dgm:prSet phldrT="[文字]" custT="1"/>
      <dgm:spPr/>
      <dgm:t>
        <a:bodyPr/>
        <a:lstStyle/>
        <a:p>
          <a:r>
            <a:rPr lang="zh-TW" altLang="en-US" sz="3600" dirty="0" smtClean="0"/>
            <a:t> 單人房與無障礙房配置</a:t>
          </a:r>
          <a:endParaRPr lang="zh-TW" altLang="en-US" sz="3600" dirty="0"/>
        </a:p>
      </dgm:t>
    </dgm:pt>
    <dgm:pt modelId="{26F9A625-17D4-42D5-8555-260AF8B08241}" type="parTrans" cxnId="{1F16BB7C-5CE6-4EDC-AB7F-5234ECD52608}">
      <dgm:prSet/>
      <dgm:spPr/>
      <dgm:t>
        <a:bodyPr/>
        <a:lstStyle/>
        <a:p>
          <a:endParaRPr lang="zh-TW" altLang="en-US"/>
        </a:p>
      </dgm:t>
    </dgm:pt>
    <dgm:pt modelId="{897350A2-2DDF-4AB7-B05A-F4C0FB757BE5}" type="sibTrans" cxnId="{1F16BB7C-5CE6-4EDC-AB7F-5234ECD52608}">
      <dgm:prSet/>
      <dgm:spPr/>
      <dgm:t>
        <a:bodyPr/>
        <a:lstStyle/>
        <a:p>
          <a:endParaRPr lang="zh-TW" altLang="en-US"/>
        </a:p>
      </dgm:t>
    </dgm:pt>
    <dgm:pt modelId="{25407E0A-5285-47EB-9471-9B84184BD960}">
      <dgm:prSet phldrT="[文字]" custT="1"/>
      <dgm:spPr/>
      <dgm:t>
        <a:bodyPr/>
        <a:lstStyle/>
        <a:p>
          <a:r>
            <a:rPr lang="zh-TW" altLang="en-US" sz="4000" dirty="0" smtClean="0"/>
            <a:t>家庭房的配置</a:t>
          </a:r>
          <a:endParaRPr lang="zh-TW" altLang="en-US" sz="4000" dirty="0"/>
        </a:p>
      </dgm:t>
    </dgm:pt>
    <dgm:pt modelId="{62FE5952-547B-491F-89FD-7E38B3CCE22D}" type="parTrans" cxnId="{0F1AFAC0-20B8-4193-B9D4-FBB232EE8331}">
      <dgm:prSet/>
      <dgm:spPr/>
      <dgm:t>
        <a:bodyPr/>
        <a:lstStyle/>
        <a:p>
          <a:endParaRPr lang="zh-TW" altLang="en-US"/>
        </a:p>
      </dgm:t>
    </dgm:pt>
    <dgm:pt modelId="{9A2CB197-7689-46DA-9139-892A269A72CB}" type="sibTrans" cxnId="{0F1AFAC0-20B8-4193-B9D4-FBB232EE8331}">
      <dgm:prSet/>
      <dgm:spPr/>
      <dgm:t>
        <a:bodyPr/>
        <a:lstStyle/>
        <a:p>
          <a:endParaRPr lang="zh-TW" altLang="en-US"/>
        </a:p>
      </dgm:t>
    </dgm:pt>
    <dgm:pt modelId="{9A4213DA-EB47-4A5E-BD00-6134F413BF68}">
      <dgm:prSet phldrT="[文字]" custT="1"/>
      <dgm:spPr/>
      <dgm:t>
        <a:bodyPr/>
        <a:lstStyle/>
        <a:p>
          <a:r>
            <a:rPr lang="zh-TW" altLang="en-US" sz="3600" dirty="0" smtClean="0"/>
            <a:t> 設計構想及理念</a:t>
          </a:r>
          <a:endParaRPr lang="zh-TW" altLang="en-US" sz="3600" dirty="0"/>
        </a:p>
      </dgm:t>
    </dgm:pt>
    <dgm:pt modelId="{C87FE8C5-3E1E-429C-9F6B-D66F9B6F5F19}" type="parTrans" cxnId="{E0D515FE-435C-4D1C-B48B-36334C338A48}">
      <dgm:prSet/>
      <dgm:spPr/>
      <dgm:t>
        <a:bodyPr/>
        <a:lstStyle/>
        <a:p>
          <a:endParaRPr lang="zh-TW" altLang="en-US"/>
        </a:p>
      </dgm:t>
    </dgm:pt>
    <dgm:pt modelId="{F5094E49-9671-47CE-8FE3-EBA2C39895D9}" type="sibTrans" cxnId="{E0D515FE-435C-4D1C-B48B-36334C338A48}">
      <dgm:prSet/>
      <dgm:spPr/>
      <dgm:t>
        <a:bodyPr/>
        <a:lstStyle/>
        <a:p>
          <a:endParaRPr lang="zh-TW" altLang="en-US"/>
        </a:p>
      </dgm:t>
    </dgm:pt>
    <dgm:pt modelId="{DAB51141-0322-4BA7-A7C0-EAC72BD8C506}">
      <dgm:prSet phldrT="[文字]" custT="1"/>
      <dgm:spPr/>
      <dgm:t>
        <a:bodyPr/>
        <a:lstStyle/>
        <a:p>
          <a:r>
            <a:rPr lang="zh-TW" altLang="en-US" sz="3600" dirty="0" smtClean="0"/>
            <a:t>雙人房空間配置</a:t>
          </a:r>
          <a:endParaRPr lang="zh-TW" altLang="en-US" sz="3600" dirty="0"/>
        </a:p>
      </dgm:t>
    </dgm:pt>
    <dgm:pt modelId="{95EB736F-9421-42C0-90DB-DB4CE8F604FE}" type="parTrans" cxnId="{8E792AB1-F7F2-4FE6-8E84-BDC4E10DA455}">
      <dgm:prSet/>
      <dgm:spPr/>
      <dgm:t>
        <a:bodyPr/>
        <a:lstStyle/>
        <a:p>
          <a:endParaRPr lang="zh-TW" altLang="en-US"/>
        </a:p>
      </dgm:t>
    </dgm:pt>
    <dgm:pt modelId="{1B521E70-15B3-40BA-B73D-898C894913DB}" type="sibTrans" cxnId="{8E792AB1-F7F2-4FE6-8E84-BDC4E10DA455}">
      <dgm:prSet/>
      <dgm:spPr/>
      <dgm:t>
        <a:bodyPr/>
        <a:lstStyle/>
        <a:p>
          <a:endParaRPr lang="zh-TW" altLang="en-US"/>
        </a:p>
      </dgm:t>
    </dgm:pt>
    <dgm:pt modelId="{77DC42E6-5A09-4C91-8A0B-89B97631CE41}">
      <dgm:prSet phldrT="[文字]" custT="1"/>
      <dgm:spPr/>
      <dgm:t>
        <a:bodyPr/>
        <a:lstStyle/>
        <a:p>
          <a:endParaRPr lang="zh-TW" altLang="en-US" sz="1800" dirty="0"/>
        </a:p>
      </dgm:t>
    </dgm:pt>
    <dgm:pt modelId="{567B59B3-042C-4CD3-9307-247CB8DCE229}" type="parTrans" cxnId="{6B6156B0-28DE-437E-ABCB-699C69989B25}">
      <dgm:prSet/>
      <dgm:spPr/>
      <dgm:t>
        <a:bodyPr/>
        <a:lstStyle/>
        <a:p>
          <a:endParaRPr lang="zh-TW" altLang="en-US"/>
        </a:p>
      </dgm:t>
    </dgm:pt>
    <dgm:pt modelId="{5548EE9B-0C02-4300-861A-314C4C6B6AE7}" type="sibTrans" cxnId="{6B6156B0-28DE-437E-ABCB-699C69989B25}">
      <dgm:prSet/>
      <dgm:spPr/>
      <dgm:t>
        <a:bodyPr/>
        <a:lstStyle/>
        <a:p>
          <a:endParaRPr lang="zh-TW" altLang="en-US"/>
        </a:p>
      </dgm:t>
    </dgm:pt>
    <dgm:pt modelId="{A4B7FD91-9C9A-43E6-9181-E5BD3C27DDE9}" type="pres">
      <dgm:prSet presAssocID="{4875F391-3D36-462E-B3A2-4A952A1DAB8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D2BBA04-CFE7-4F03-BF11-C12AA7F99BDE}" type="pres">
      <dgm:prSet presAssocID="{FE505ADA-34C3-41CC-A95F-2EF6F43E45DD}" presName="parentLin" presStyleCnt="0"/>
      <dgm:spPr/>
      <dgm:t>
        <a:bodyPr/>
        <a:lstStyle/>
        <a:p>
          <a:endParaRPr lang="zh-TW" altLang="en-US"/>
        </a:p>
      </dgm:t>
    </dgm:pt>
    <dgm:pt modelId="{B55977C0-6B74-40FA-A67C-3960AEE6814E}" type="pres">
      <dgm:prSet presAssocID="{FE505ADA-34C3-41CC-A95F-2EF6F43E45DD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CF43A1EB-42CF-4F4C-97A0-8B8CAE653584}" type="pres">
      <dgm:prSet presAssocID="{FE505ADA-34C3-41CC-A95F-2EF6F43E45D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A7D381B-EFA3-4797-8D13-91C24792C237}" type="pres">
      <dgm:prSet presAssocID="{FE505ADA-34C3-41CC-A95F-2EF6F43E45DD}" presName="negativeSpace" presStyleCnt="0"/>
      <dgm:spPr/>
      <dgm:t>
        <a:bodyPr/>
        <a:lstStyle/>
        <a:p>
          <a:endParaRPr lang="zh-TW" altLang="en-US"/>
        </a:p>
      </dgm:t>
    </dgm:pt>
    <dgm:pt modelId="{F8FC6C36-B4AF-4F31-B6A0-80ADAEC04048}" type="pres">
      <dgm:prSet presAssocID="{FE505ADA-34C3-41CC-A95F-2EF6F43E45DD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B5A4D4-9003-4533-8007-AB55AF5D7B75}" type="pres">
      <dgm:prSet presAssocID="{49F241A1-0057-496D-A9C7-730D9D54E476}" presName="spaceBetweenRectangles" presStyleCnt="0"/>
      <dgm:spPr/>
      <dgm:t>
        <a:bodyPr/>
        <a:lstStyle/>
        <a:p>
          <a:endParaRPr lang="zh-TW" altLang="en-US"/>
        </a:p>
      </dgm:t>
    </dgm:pt>
    <dgm:pt modelId="{FBBBF7DE-1075-4C34-AF4E-24D6603C6A0A}" type="pres">
      <dgm:prSet presAssocID="{D7436A56-CF74-4C07-B221-099830104C7A}" presName="parentLin" presStyleCnt="0"/>
      <dgm:spPr/>
      <dgm:t>
        <a:bodyPr/>
        <a:lstStyle/>
        <a:p>
          <a:endParaRPr lang="zh-TW" altLang="en-US"/>
        </a:p>
      </dgm:t>
    </dgm:pt>
    <dgm:pt modelId="{E5371A25-3C4D-4039-A28F-8F229AA8481C}" type="pres">
      <dgm:prSet presAssocID="{D7436A56-CF74-4C07-B221-099830104C7A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8EF58713-D5FE-4010-8795-EB488E758CA0}" type="pres">
      <dgm:prSet presAssocID="{D7436A56-CF74-4C07-B221-099830104C7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62AF0A4-6202-41DB-B38C-D1668061B8AA}" type="pres">
      <dgm:prSet presAssocID="{D7436A56-CF74-4C07-B221-099830104C7A}" presName="negativeSpace" presStyleCnt="0"/>
      <dgm:spPr/>
      <dgm:t>
        <a:bodyPr/>
        <a:lstStyle/>
        <a:p>
          <a:endParaRPr lang="zh-TW" altLang="en-US"/>
        </a:p>
      </dgm:t>
    </dgm:pt>
    <dgm:pt modelId="{784255B9-3B06-4A3C-AF98-3A3D3DB2CA16}" type="pres">
      <dgm:prSet presAssocID="{D7436A56-CF74-4C07-B221-099830104C7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623C37B-1497-44DC-8222-95713AA24D6D}" type="pres">
      <dgm:prSet presAssocID="{EF3C638D-CD42-438F-8D39-6DA30AC71937}" presName="spaceBetweenRectangles" presStyleCnt="0"/>
      <dgm:spPr/>
      <dgm:t>
        <a:bodyPr/>
        <a:lstStyle/>
        <a:p>
          <a:endParaRPr lang="zh-TW" altLang="en-US"/>
        </a:p>
      </dgm:t>
    </dgm:pt>
    <dgm:pt modelId="{585009DD-79D0-491E-A636-0BC54D4CC6A5}" type="pres">
      <dgm:prSet presAssocID="{AD429BA4-27B8-4580-8BF1-E8069859D00B}" presName="parentLin" presStyleCnt="0"/>
      <dgm:spPr/>
      <dgm:t>
        <a:bodyPr/>
        <a:lstStyle/>
        <a:p>
          <a:endParaRPr lang="zh-TW" altLang="en-US"/>
        </a:p>
      </dgm:t>
    </dgm:pt>
    <dgm:pt modelId="{989264AB-FA8D-4CDE-947E-A503690BF2A8}" type="pres">
      <dgm:prSet presAssocID="{AD429BA4-27B8-4580-8BF1-E8069859D00B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ED7CBCC7-519E-46C8-8785-940E115A062A}" type="pres">
      <dgm:prSet presAssocID="{AD429BA4-27B8-4580-8BF1-E8069859D00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E081E4-BED2-4BDB-98FD-2D3B8A3EDDCE}" type="pres">
      <dgm:prSet presAssocID="{AD429BA4-27B8-4580-8BF1-E8069859D00B}" presName="negativeSpace" presStyleCnt="0"/>
      <dgm:spPr/>
      <dgm:t>
        <a:bodyPr/>
        <a:lstStyle/>
        <a:p>
          <a:endParaRPr lang="zh-TW" altLang="en-US"/>
        </a:p>
      </dgm:t>
    </dgm:pt>
    <dgm:pt modelId="{0A6F4D33-DED7-4050-9A32-DF56CD342F5F}" type="pres">
      <dgm:prSet presAssocID="{AD429BA4-27B8-4580-8BF1-E8069859D00B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CB5177-C790-4C8C-99A0-411F8732BF48}" type="pres">
      <dgm:prSet presAssocID="{D3D50DAD-5260-4310-A275-909C3BAF42BD}" presName="spaceBetweenRectangles" presStyleCnt="0"/>
      <dgm:spPr/>
      <dgm:t>
        <a:bodyPr/>
        <a:lstStyle/>
        <a:p>
          <a:endParaRPr lang="zh-TW" altLang="en-US"/>
        </a:p>
      </dgm:t>
    </dgm:pt>
    <dgm:pt modelId="{FF4C83A2-BF21-4C83-B565-326E58D7ECDE}" type="pres">
      <dgm:prSet presAssocID="{77DC42E6-5A09-4C91-8A0B-89B97631CE41}" presName="parentLin" presStyleCnt="0"/>
      <dgm:spPr/>
    </dgm:pt>
    <dgm:pt modelId="{AA44C358-01CE-438C-BCB4-9C1587A4FAA1}" type="pres">
      <dgm:prSet presAssocID="{77DC42E6-5A09-4C91-8A0B-89B97631CE41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7375AC52-7F68-4983-B991-D36011EB4118}" type="pres">
      <dgm:prSet presAssocID="{77DC42E6-5A09-4C91-8A0B-89B97631CE4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288A984-CDCE-4E74-AD4D-3158BE0E0DC8}" type="pres">
      <dgm:prSet presAssocID="{77DC42E6-5A09-4C91-8A0B-89B97631CE41}" presName="negativeSpace" presStyleCnt="0"/>
      <dgm:spPr/>
    </dgm:pt>
    <dgm:pt modelId="{81903E33-AE1C-433B-8D95-A099D0950F04}" type="pres">
      <dgm:prSet presAssocID="{77DC42E6-5A09-4C91-8A0B-89B97631CE41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C5E8025-F5FA-4B07-A043-0590FBC98100}" type="presOf" srcId="{FE505ADA-34C3-41CC-A95F-2EF6F43E45DD}" destId="{CF43A1EB-42CF-4F4C-97A0-8B8CAE653584}" srcOrd="1" destOrd="0" presId="urn:microsoft.com/office/officeart/2005/8/layout/list1"/>
    <dgm:cxn modelId="{C7116AF9-F4E1-4ECD-81F0-F3AB0CCDF471}" srcId="{4875F391-3D36-462E-B3A2-4A952A1DAB83}" destId="{AD429BA4-27B8-4580-8BF1-E8069859D00B}" srcOrd="2" destOrd="0" parTransId="{F547305E-BED4-4C0A-9428-D0DC4F2A0D50}" sibTransId="{D3D50DAD-5260-4310-A275-909C3BAF42BD}"/>
    <dgm:cxn modelId="{8E792AB1-F7F2-4FE6-8E84-BDC4E10DA455}" srcId="{D7436A56-CF74-4C07-B221-099830104C7A}" destId="{DAB51141-0322-4BA7-A7C0-EAC72BD8C506}" srcOrd="0" destOrd="0" parTransId="{95EB736F-9421-42C0-90DB-DB4CE8F604FE}" sibTransId="{1B521E70-15B3-40BA-B73D-898C894913DB}"/>
    <dgm:cxn modelId="{C0AE04C6-235A-4675-81FB-A7890B6B9FF7}" type="presOf" srcId="{77ADA591-A4CC-4911-A6EA-4FFC93E9E7B1}" destId="{0A6F4D33-DED7-4050-9A32-DF56CD342F5F}" srcOrd="0" destOrd="0" presId="urn:microsoft.com/office/officeart/2005/8/layout/list1"/>
    <dgm:cxn modelId="{85356019-E416-4CF6-ADF8-93169C519949}" type="presOf" srcId="{77DC42E6-5A09-4C91-8A0B-89B97631CE41}" destId="{7375AC52-7F68-4983-B991-D36011EB4118}" srcOrd="1" destOrd="0" presId="urn:microsoft.com/office/officeart/2005/8/layout/list1"/>
    <dgm:cxn modelId="{E0D515FE-435C-4D1C-B48B-36334C338A48}" srcId="{FE505ADA-34C3-41CC-A95F-2EF6F43E45DD}" destId="{9A4213DA-EB47-4A5E-BD00-6134F413BF68}" srcOrd="0" destOrd="0" parTransId="{C87FE8C5-3E1E-429C-9F6B-D66F9B6F5F19}" sibTransId="{F5094E49-9671-47CE-8FE3-EBA2C39895D9}"/>
    <dgm:cxn modelId="{9E1D7A07-5EB3-4A76-A183-0E24DBEF7A07}" srcId="{4875F391-3D36-462E-B3A2-4A952A1DAB83}" destId="{D7436A56-CF74-4C07-B221-099830104C7A}" srcOrd="1" destOrd="0" parTransId="{0CF47076-BB9C-403E-A6E2-A29D6CFA46BA}" sibTransId="{EF3C638D-CD42-438F-8D39-6DA30AC71937}"/>
    <dgm:cxn modelId="{1F16BB7C-5CE6-4EDC-AB7F-5234ECD52608}" srcId="{AD429BA4-27B8-4580-8BF1-E8069859D00B}" destId="{77ADA591-A4CC-4911-A6EA-4FFC93E9E7B1}" srcOrd="0" destOrd="0" parTransId="{26F9A625-17D4-42D5-8555-260AF8B08241}" sibTransId="{897350A2-2DDF-4AB7-B05A-F4C0FB757BE5}"/>
    <dgm:cxn modelId="{D1859AA1-387C-4966-A424-1335AC9EA021}" type="presOf" srcId="{AD429BA4-27B8-4580-8BF1-E8069859D00B}" destId="{989264AB-FA8D-4CDE-947E-A503690BF2A8}" srcOrd="0" destOrd="0" presId="urn:microsoft.com/office/officeart/2005/8/layout/list1"/>
    <dgm:cxn modelId="{37CE4CF7-0485-4015-982A-500CDD07CFE4}" type="presOf" srcId="{AD429BA4-27B8-4580-8BF1-E8069859D00B}" destId="{ED7CBCC7-519E-46C8-8785-940E115A062A}" srcOrd="1" destOrd="0" presId="urn:microsoft.com/office/officeart/2005/8/layout/list1"/>
    <dgm:cxn modelId="{B50B40B5-BFD8-4EFB-A769-CE86A6EF6522}" type="presOf" srcId="{25407E0A-5285-47EB-9471-9B84184BD960}" destId="{81903E33-AE1C-433B-8D95-A099D0950F04}" srcOrd="0" destOrd="0" presId="urn:microsoft.com/office/officeart/2005/8/layout/list1"/>
    <dgm:cxn modelId="{5744A113-16EC-4AFA-A59D-F6E7C1711B93}" type="presOf" srcId="{D7436A56-CF74-4C07-B221-099830104C7A}" destId="{E5371A25-3C4D-4039-A28F-8F229AA8481C}" srcOrd="0" destOrd="0" presId="urn:microsoft.com/office/officeart/2005/8/layout/list1"/>
    <dgm:cxn modelId="{2C42BDB0-218B-4CC1-81B5-914344B3261D}" srcId="{4875F391-3D36-462E-B3A2-4A952A1DAB83}" destId="{FE505ADA-34C3-41CC-A95F-2EF6F43E45DD}" srcOrd="0" destOrd="0" parTransId="{4D360BE4-8F83-4CD2-921E-299FBE1C2175}" sibTransId="{49F241A1-0057-496D-A9C7-730D9D54E476}"/>
    <dgm:cxn modelId="{6B6156B0-28DE-437E-ABCB-699C69989B25}" srcId="{4875F391-3D36-462E-B3A2-4A952A1DAB83}" destId="{77DC42E6-5A09-4C91-8A0B-89B97631CE41}" srcOrd="3" destOrd="0" parTransId="{567B59B3-042C-4CD3-9307-247CB8DCE229}" sibTransId="{5548EE9B-0C02-4300-861A-314C4C6B6AE7}"/>
    <dgm:cxn modelId="{D9963770-3F1C-490C-BDC7-EEF2FE086602}" type="presOf" srcId="{4875F391-3D36-462E-B3A2-4A952A1DAB83}" destId="{A4B7FD91-9C9A-43E6-9181-E5BD3C27DDE9}" srcOrd="0" destOrd="0" presId="urn:microsoft.com/office/officeart/2005/8/layout/list1"/>
    <dgm:cxn modelId="{921B944B-05A2-4B6D-B442-60EAEAAFCE46}" type="presOf" srcId="{77DC42E6-5A09-4C91-8A0B-89B97631CE41}" destId="{AA44C358-01CE-438C-BCB4-9C1587A4FAA1}" srcOrd="0" destOrd="0" presId="urn:microsoft.com/office/officeart/2005/8/layout/list1"/>
    <dgm:cxn modelId="{DC695677-7B5D-4CE5-84D0-15BB49D30F07}" type="presOf" srcId="{9A4213DA-EB47-4A5E-BD00-6134F413BF68}" destId="{F8FC6C36-B4AF-4F31-B6A0-80ADAEC04048}" srcOrd="0" destOrd="0" presId="urn:microsoft.com/office/officeart/2005/8/layout/list1"/>
    <dgm:cxn modelId="{1AC764CC-8B46-4151-A2CD-E48CEE832E9A}" type="presOf" srcId="{DAB51141-0322-4BA7-A7C0-EAC72BD8C506}" destId="{784255B9-3B06-4A3C-AF98-3A3D3DB2CA16}" srcOrd="0" destOrd="0" presId="urn:microsoft.com/office/officeart/2005/8/layout/list1"/>
    <dgm:cxn modelId="{0F1AFAC0-20B8-4193-B9D4-FBB232EE8331}" srcId="{77DC42E6-5A09-4C91-8A0B-89B97631CE41}" destId="{25407E0A-5285-47EB-9471-9B84184BD960}" srcOrd="0" destOrd="0" parTransId="{62FE5952-547B-491F-89FD-7E38B3CCE22D}" sibTransId="{9A2CB197-7689-46DA-9139-892A269A72CB}"/>
    <dgm:cxn modelId="{408BB1ED-A2BB-4DC8-B33D-FA30BF5E3C5A}" type="presOf" srcId="{D7436A56-CF74-4C07-B221-099830104C7A}" destId="{8EF58713-D5FE-4010-8795-EB488E758CA0}" srcOrd="1" destOrd="0" presId="urn:microsoft.com/office/officeart/2005/8/layout/list1"/>
    <dgm:cxn modelId="{2B4771B7-D77A-46F6-A7D0-21F4DD1234BF}" type="presOf" srcId="{FE505ADA-34C3-41CC-A95F-2EF6F43E45DD}" destId="{B55977C0-6B74-40FA-A67C-3960AEE6814E}" srcOrd="0" destOrd="0" presId="urn:microsoft.com/office/officeart/2005/8/layout/list1"/>
    <dgm:cxn modelId="{0CFB420F-B925-437A-9AF5-45CD4ADC8473}" type="presParOf" srcId="{A4B7FD91-9C9A-43E6-9181-E5BD3C27DDE9}" destId="{2D2BBA04-CFE7-4F03-BF11-C12AA7F99BDE}" srcOrd="0" destOrd="0" presId="urn:microsoft.com/office/officeart/2005/8/layout/list1"/>
    <dgm:cxn modelId="{8B0D8C77-C8F6-469D-8D3D-C50A7C4EC88C}" type="presParOf" srcId="{2D2BBA04-CFE7-4F03-BF11-C12AA7F99BDE}" destId="{B55977C0-6B74-40FA-A67C-3960AEE6814E}" srcOrd="0" destOrd="0" presId="urn:microsoft.com/office/officeart/2005/8/layout/list1"/>
    <dgm:cxn modelId="{2A868E4C-D51E-4CAA-97A9-91A405ACA8B1}" type="presParOf" srcId="{2D2BBA04-CFE7-4F03-BF11-C12AA7F99BDE}" destId="{CF43A1EB-42CF-4F4C-97A0-8B8CAE653584}" srcOrd="1" destOrd="0" presId="urn:microsoft.com/office/officeart/2005/8/layout/list1"/>
    <dgm:cxn modelId="{C2632803-D301-4EDD-A236-ECBEF8688401}" type="presParOf" srcId="{A4B7FD91-9C9A-43E6-9181-E5BD3C27DDE9}" destId="{5A7D381B-EFA3-4797-8D13-91C24792C237}" srcOrd="1" destOrd="0" presId="urn:microsoft.com/office/officeart/2005/8/layout/list1"/>
    <dgm:cxn modelId="{C2E423B7-A69C-472E-8199-08AFCC2A39C7}" type="presParOf" srcId="{A4B7FD91-9C9A-43E6-9181-E5BD3C27DDE9}" destId="{F8FC6C36-B4AF-4F31-B6A0-80ADAEC04048}" srcOrd="2" destOrd="0" presId="urn:microsoft.com/office/officeart/2005/8/layout/list1"/>
    <dgm:cxn modelId="{04EA4890-8274-4AB7-B92C-8ADB80887DC8}" type="presParOf" srcId="{A4B7FD91-9C9A-43E6-9181-E5BD3C27DDE9}" destId="{B3B5A4D4-9003-4533-8007-AB55AF5D7B75}" srcOrd="3" destOrd="0" presId="urn:microsoft.com/office/officeart/2005/8/layout/list1"/>
    <dgm:cxn modelId="{BBA655EF-416C-4529-9FBB-78188F37CF54}" type="presParOf" srcId="{A4B7FD91-9C9A-43E6-9181-E5BD3C27DDE9}" destId="{FBBBF7DE-1075-4C34-AF4E-24D6603C6A0A}" srcOrd="4" destOrd="0" presId="urn:microsoft.com/office/officeart/2005/8/layout/list1"/>
    <dgm:cxn modelId="{43C43D83-2484-4D57-93F7-D3398EF63B96}" type="presParOf" srcId="{FBBBF7DE-1075-4C34-AF4E-24D6603C6A0A}" destId="{E5371A25-3C4D-4039-A28F-8F229AA8481C}" srcOrd="0" destOrd="0" presId="urn:microsoft.com/office/officeart/2005/8/layout/list1"/>
    <dgm:cxn modelId="{38FC1C17-C54F-4413-964C-6A58347700AE}" type="presParOf" srcId="{FBBBF7DE-1075-4C34-AF4E-24D6603C6A0A}" destId="{8EF58713-D5FE-4010-8795-EB488E758CA0}" srcOrd="1" destOrd="0" presId="urn:microsoft.com/office/officeart/2005/8/layout/list1"/>
    <dgm:cxn modelId="{E146F33E-8C78-4FB0-896D-DA491472381F}" type="presParOf" srcId="{A4B7FD91-9C9A-43E6-9181-E5BD3C27DDE9}" destId="{B62AF0A4-6202-41DB-B38C-D1668061B8AA}" srcOrd="5" destOrd="0" presId="urn:microsoft.com/office/officeart/2005/8/layout/list1"/>
    <dgm:cxn modelId="{C0D15249-6A48-4AAC-92EA-992859B0C5A8}" type="presParOf" srcId="{A4B7FD91-9C9A-43E6-9181-E5BD3C27DDE9}" destId="{784255B9-3B06-4A3C-AF98-3A3D3DB2CA16}" srcOrd="6" destOrd="0" presId="urn:microsoft.com/office/officeart/2005/8/layout/list1"/>
    <dgm:cxn modelId="{7CD01BFC-4047-4CC7-8DD7-605D41E2A903}" type="presParOf" srcId="{A4B7FD91-9C9A-43E6-9181-E5BD3C27DDE9}" destId="{A623C37B-1497-44DC-8222-95713AA24D6D}" srcOrd="7" destOrd="0" presId="urn:microsoft.com/office/officeart/2005/8/layout/list1"/>
    <dgm:cxn modelId="{A0D42121-D569-4E0D-B704-91E75A1592C9}" type="presParOf" srcId="{A4B7FD91-9C9A-43E6-9181-E5BD3C27DDE9}" destId="{585009DD-79D0-491E-A636-0BC54D4CC6A5}" srcOrd="8" destOrd="0" presId="urn:microsoft.com/office/officeart/2005/8/layout/list1"/>
    <dgm:cxn modelId="{F46A452B-3C87-410E-80B5-72325CA91C65}" type="presParOf" srcId="{585009DD-79D0-491E-A636-0BC54D4CC6A5}" destId="{989264AB-FA8D-4CDE-947E-A503690BF2A8}" srcOrd="0" destOrd="0" presId="urn:microsoft.com/office/officeart/2005/8/layout/list1"/>
    <dgm:cxn modelId="{824CDAEB-3208-483C-B825-E0F5FB1BFC86}" type="presParOf" srcId="{585009DD-79D0-491E-A636-0BC54D4CC6A5}" destId="{ED7CBCC7-519E-46C8-8785-940E115A062A}" srcOrd="1" destOrd="0" presId="urn:microsoft.com/office/officeart/2005/8/layout/list1"/>
    <dgm:cxn modelId="{9965D1BD-6F95-4066-8262-BA3ED6953D50}" type="presParOf" srcId="{A4B7FD91-9C9A-43E6-9181-E5BD3C27DDE9}" destId="{23E081E4-BED2-4BDB-98FD-2D3B8A3EDDCE}" srcOrd="9" destOrd="0" presId="urn:microsoft.com/office/officeart/2005/8/layout/list1"/>
    <dgm:cxn modelId="{F453550B-6095-4E20-94DA-DE6EFD7D157C}" type="presParOf" srcId="{A4B7FD91-9C9A-43E6-9181-E5BD3C27DDE9}" destId="{0A6F4D33-DED7-4050-9A32-DF56CD342F5F}" srcOrd="10" destOrd="0" presId="urn:microsoft.com/office/officeart/2005/8/layout/list1"/>
    <dgm:cxn modelId="{DB6B2565-77B0-4C86-AC20-533896EDB624}" type="presParOf" srcId="{A4B7FD91-9C9A-43E6-9181-E5BD3C27DDE9}" destId="{D0CB5177-C790-4C8C-99A0-411F8732BF48}" srcOrd="11" destOrd="0" presId="urn:microsoft.com/office/officeart/2005/8/layout/list1"/>
    <dgm:cxn modelId="{A7DED0F6-CE9B-4D58-88AE-3D50F797D1E0}" type="presParOf" srcId="{A4B7FD91-9C9A-43E6-9181-E5BD3C27DDE9}" destId="{FF4C83A2-BF21-4C83-B565-326E58D7ECDE}" srcOrd="12" destOrd="0" presId="urn:microsoft.com/office/officeart/2005/8/layout/list1"/>
    <dgm:cxn modelId="{F2257901-309B-446B-BBC8-8C52E4D6F96A}" type="presParOf" srcId="{FF4C83A2-BF21-4C83-B565-326E58D7ECDE}" destId="{AA44C358-01CE-438C-BCB4-9C1587A4FAA1}" srcOrd="0" destOrd="0" presId="urn:microsoft.com/office/officeart/2005/8/layout/list1"/>
    <dgm:cxn modelId="{C16A0508-8DC7-4787-8429-5D34A0EFC64F}" type="presParOf" srcId="{FF4C83A2-BF21-4C83-B565-326E58D7ECDE}" destId="{7375AC52-7F68-4983-B991-D36011EB4118}" srcOrd="1" destOrd="0" presId="urn:microsoft.com/office/officeart/2005/8/layout/list1"/>
    <dgm:cxn modelId="{AB91930B-D546-4A13-82A9-B9E9956373A7}" type="presParOf" srcId="{A4B7FD91-9C9A-43E6-9181-E5BD3C27DDE9}" destId="{8288A984-CDCE-4E74-AD4D-3158BE0E0DC8}" srcOrd="13" destOrd="0" presId="urn:microsoft.com/office/officeart/2005/8/layout/list1"/>
    <dgm:cxn modelId="{C9B51AB2-EE3A-4B0D-81C3-3E64CCFD2A1D}" type="presParOf" srcId="{A4B7FD91-9C9A-43E6-9181-E5BD3C27DDE9}" destId="{81903E33-AE1C-433B-8D95-A099D0950F0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804E7E-47D7-411B-8CB0-5D0071001C76}" type="doc">
      <dgm:prSet loTypeId="urn:microsoft.com/office/officeart/2005/8/layout/vList5" loCatId="list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zh-TW" altLang="en-US"/>
        </a:p>
      </dgm:t>
    </dgm:pt>
    <dgm:pt modelId="{A17E41DF-4287-493F-A96F-578C2AB0A14F}">
      <dgm:prSet phldrT="[文字]"/>
      <dgm:spPr/>
      <dgm:t>
        <a:bodyPr/>
        <a:lstStyle/>
        <a:p>
          <a:r>
            <a:rPr lang="zh-TW" altLang="en-US" dirty="0" smtClean="0"/>
            <a:t>設計風格</a:t>
          </a:r>
          <a:endParaRPr lang="zh-TW" altLang="en-US" dirty="0"/>
        </a:p>
      </dgm:t>
    </dgm:pt>
    <dgm:pt modelId="{E99E888A-79E2-47C9-A22F-F9D57F5DAB5E}" type="parTrans" cxnId="{0D268500-5C2C-4737-91C4-8F9A02DAB264}">
      <dgm:prSet/>
      <dgm:spPr/>
      <dgm:t>
        <a:bodyPr/>
        <a:lstStyle/>
        <a:p>
          <a:endParaRPr lang="zh-TW" altLang="en-US"/>
        </a:p>
      </dgm:t>
    </dgm:pt>
    <dgm:pt modelId="{1849E6A8-57D2-41A1-A997-23FF97DC5498}" type="sibTrans" cxnId="{0D268500-5C2C-4737-91C4-8F9A02DAB264}">
      <dgm:prSet/>
      <dgm:spPr/>
      <dgm:t>
        <a:bodyPr/>
        <a:lstStyle/>
        <a:p>
          <a:endParaRPr lang="zh-TW" altLang="en-US"/>
        </a:p>
      </dgm:t>
    </dgm:pt>
    <dgm:pt modelId="{DEEED6FB-21F9-4D37-A770-A8EDEE6B89A3}">
      <dgm:prSet phldrT="[文字]" custT="1"/>
      <dgm:spPr/>
      <dgm:t>
        <a:bodyPr/>
        <a:lstStyle/>
        <a:p>
          <a:r>
            <a:rPr lang="zh-TW" altLang="en-US" sz="2400" dirty="0" smtClean="0"/>
            <a:t>歐式系統櫥櫃的設計感</a:t>
          </a:r>
          <a:endParaRPr lang="zh-TW" altLang="en-US" sz="2400" dirty="0"/>
        </a:p>
      </dgm:t>
    </dgm:pt>
    <dgm:pt modelId="{4215297B-8E4E-4620-9736-4624449D6A80}" type="parTrans" cxnId="{986B2760-B316-4895-9315-4D2D3A033009}">
      <dgm:prSet/>
      <dgm:spPr/>
      <dgm:t>
        <a:bodyPr/>
        <a:lstStyle/>
        <a:p>
          <a:endParaRPr lang="zh-TW" altLang="en-US"/>
        </a:p>
      </dgm:t>
    </dgm:pt>
    <dgm:pt modelId="{9E2732B6-B239-4071-A301-11F9217D32D9}" type="sibTrans" cxnId="{986B2760-B316-4895-9315-4D2D3A033009}">
      <dgm:prSet/>
      <dgm:spPr/>
      <dgm:t>
        <a:bodyPr/>
        <a:lstStyle/>
        <a:p>
          <a:endParaRPr lang="zh-TW" altLang="en-US"/>
        </a:p>
      </dgm:t>
    </dgm:pt>
    <dgm:pt modelId="{294B1B16-71F6-48F4-99C1-BA5D1069D99A}">
      <dgm:prSet phldrT="[文字]" custT="1"/>
      <dgm:spPr/>
      <dgm:t>
        <a:bodyPr/>
        <a:lstStyle/>
        <a:p>
          <a:r>
            <a:rPr lang="zh-TW" altLang="en-US" sz="2400" dirty="0" smtClean="0"/>
            <a:t>配色上以年輕人角度</a:t>
          </a:r>
          <a:endParaRPr lang="zh-TW" altLang="en-US" sz="2400" dirty="0"/>
        </a:p>
      </dgm:t>
    </dgm:pt>
    <dgm:pt modelId="{879A7C8D-1938-4779-B0A3-9059E3D9F1EA}" type="parTrans" cxnId="{E83354B5-9AF9-4B6C-8242-FA503D4A0BA2}">
      <dgm:prSet/>
      <dgm:spPr/>
      <dgm:t>
        <a:bodyPr/>
        <a:lstStyle/>
        <a:p>
          <a:endParaRPr lang="zh-TW" altLang="en-US"/>
        </a:p>
      </dgm:t>
    </dgm:pt>
    <dgm:pt modelId="{029890FB-1D91-4E94-917B-EC003F7AFE64}" type="sibTrans" cxnId="{E83354B5-9AF9-4B6C-8242-FA503D4A0BA2}">
      <dgm:prSet/>
      <dgm:spPr/>
      <dgm:t>
        <a:bodyPr/>
        <a:lstStyle/>
        <a:p>
          <a:endParaRPr lang="zh-TW" altLang="en-US"/>
        </a:p>
      </dgm:t>
    </dgm:pt>
    <dgm:pt modelId="{B48E8F3D-122A-4BA9-AA5F-379747E94910}">
      <dgm:prSet phldrT="[文字]"/>
      <dgm:spPr/>
      <dgm:t>
        <a:bodyPr/>
        <a:lstStyle/>
        <a:p>
          <a:r>
            <a:rPr lang="zh-TW" altLang="en-US" dirty="0" smtClean="0"/>
            <a:t>空間感</a:t>
          </a:r>
          <a:endParaRPr lang="zh-TW" altLang="en-US" dirty="0"/>
        </a:p>
      </dgm:t>
    </dgm:pt>
    <dgm:pt modelId="{AC1F77DA-9112-4701-B7F9-4406F8730D48}" type="parTrans" cxnId="{35124DA7-0778-40C6-B781-B666D33FA48F}">
      <dgm:prSet/>
      <dgm:spPr/>
      <dgm:t>
        <a:bodyPr/>
        <a:lstStyle/>
        <a:p>
          <a:endParaRPr lang="zh-TW" altLang="en-US"/>
        </a:p>
      </dgm:t>
    </dgm:pt>
    <dgm:pt modelId="{C833769D-9ED5-4636-BF38-C7EE2D58300E}" type="sibTrans" cxnId="{35124DA7-0778-40C6-B781-B666D33FA48F}">
      <dgm:prSet/>
      <dgm:spPr/>
      <dgm:t>
        <a:bodyPr/>
        <a:lstStyle/>
        <a:p>
          <a:endParaRPr lang="zh-TW" altLang="en-US"/>
        </a:p>
      </dgm:t>
    </dgm:pt>
    <dgm:pt modelId="{EACA1D3D-9DCE-4EE6-A651-0031C469C0FA}">
      <dgm:prSet phldrT="[文字]" custT="1"/>
      <dgm:spPr/>
      <dgm:t>
        <a:bodyPr/>
        <a:lstStyle/>
        <a:p>
          <a:r>
            <a:rPr lang="zh-TW" altLang="en-US" sz="2400" dirty="0" smtClean="0"/>
            <a:t>留意動線及使用機能</a:t>
          </a:r>
          <a:endParaRPr lang="zh-TW" altLang="en-US" sz="2400" dirty="0"/>
        </a:p>
      </dgm:t>
    </dgm:pt>
    <dgm:pt modelId="{0ED49C20-09CC-4B86-BCA2-F90AB20933E1}" type="parTrans" cxnId="{82C4AD5E-42BB-4CE4-ACF7-CBECDE56782F}">
      <dgm:prSet/>
      <dgm:spPr/>
      <dgm:t>
        <a:bodyPr/>
        <a:lstStyle/>
        <a:p>
          <a:endParaRPr lang="zh-TW" altLang="en-US"/>
        </a:p>
      </dgm:t>
    </dgm:pt>
    <dgm:pt modelId="{DF11DCE8-6D23-4A53-BEFA-9488EEFD5468}" type="sibTrans" cxnId="{82C4AD5E-42BB-4CE4-ACF7-CBECDE56782F}">
      <dgm:prSet/>
      <dgm:spPr/>
      <dgm:t>
        <a:bodyPr/>
        <a:lstStyle/>
        <a:p>
          <a:endParaRPr lang="zh-TW" altLang="en-US"/>
        </a:p>
      </dgm:t>
    </dgm:pt>
    <dgm:pt modelId="{3ACB5699-B852-4C70-AB20-352F0A1EDB01}">
      <dgm:prSet phldrT="[文字]" custT="1"/>
      <dgm:spPr/>
      <dgm:t>
        <a:bodyPr/>
        <a:lstStyle/>
        <a:p>
          <a:r>
            <a:rPr lang="zh-TW" altLang="en-US" sz="2400" dirty="0" smtClean="0"/>
            <a:t>局部可調整空間配置</a:t>
          </a:r>
          <a:endParaRPr lang="zh-TW" altLang="en-US" sz="2400" dirty="0"/>
        </a:p>
      </dgm:t>
    </dgm:pt>
    <dgm:pt modelId="{1A0E2CC1-32B0-4C86-9AE0-17D6CEAB759D}" type="parTrans" cxnId="{23177DAD-AD2E-46B9-BE99-B7F0CDF54439}">
      <dgm:prSet/>
      <dgm:spPr/>
      <dgm:t>
        <a:bodyPr/>
        <a:lstStyle/>
        <a:p>
          <a:endParaRPr lang="zh-TW" altLang="en-US"/>
        </a:p>
      </dgm:t>
    </dgm:pt>
    <dgm:pt modelId="{13D9248F-A69C-4866-9FAB-CD79946CD760}" type="sibTrans" cxnId="{23177DAD-AD2E-46B9-BE99-B7F0CDF54439}">
      <dgm:prSet/>
      <dgm:spPr/>
      <dgm:t>
        <a:bodyPr/>
        <a:lstStyle/>
        <a:p>
          <a:endParaRPr lang="zh-TW" altLang="en-US"/>
        </a:p>
      </dgm:t>
    </dgm:pt>
    <dgm:pt modelId="{A73DDF0F-F439-483F-9BD0-16105D7B75D6}">
      <dgm:prSet phldrT="[文字]"/>
      <dgm:spPr/>
      <dgm:t>
        <a:bodyPr/>
        <a:lstStyle/>
        <a:p>
          <a:r>
            <a:rPr lang="zh-TW" altLang="en-US" dirty="0" smtClean="0"/>
            <a:t>材質及品質</a:t>
          </a:r>
          <a:endParaRPr lang="zh-TW" altLang="en-US" dirty="0"/>
        </a:p>
      </dgm:t>
    </dgm:pt>
    <dgm:pt modelId="{3F48BD23-516A-486F-A2E5-BCDF2D67703C}" type="parTrans" cxnId="{1FB398D4-3F81-4E62-A581-E063AD08AE54}">
      <dgm:prSet/>
      <dgm:spPr/>
      <dgm:t>
        <a:bodyPr/>
        <a:lstStyle/>
        <a:p>
          <a:endParaRPr lang="zh-TW" altLang="en-US"/>
        </a:p>
      </dgm:t>
    </dgm:pt>
    <dgm:pt modelId="{CA1194DF-D68B-40F8-8495-7A4E7243D26A}" type="sibTrans" cxnId="{1FB398D4-3F81-4E62-A581-E063AD08AE54}">
      <dgm:prSet/>
      <dgm:spPr/>
      <dgm:t>
        <a:bodyPr/>
        <a:lstStyle/>
        <a:p>
          <a:endParaRPr lang="zh-TW" altLang="en-US"/>
        </a:p>
      </dgm:t>
    </dgm:pt>
    <dgm:pt modelId="{49ACD563-6972-4BAE-8E19-353C7D0FD4FB}">
      <dgm:prSet phldrT="[文字]" custT="1"/>
      <dgm:spPr/>
      <dgm:t>
        <a:bodyPr/>
        <a:lstStyle/>
        <a:p>
          <a:r>
            <a:rPr lang="zh-TW" altLang="en-US" sz="2400" dirty="0" smtClean="0"/>
            <a:t>環保及低甲醛的系統板</a:t>
          </a:r>
          <a:endParaRPr lang="zh-TW" altLang="en-US" sz="2400" dirty="0"/>
        </a:p>
      </dgm:t>
    </dgm:pt>
    <dgm:pt modelId="{3C8D6B6D-A433-43AB-A85B-F30945CD943F}" type="parTrans" cxnId="{F8085134-AD80-4166-B889-946FE849A5F6}">
      <dgm:prSet/>
      <dgm:spPr/>
      <dgm:t>
        <a:bodyPr/>
        <a:lstStyle/>
        <a:p>
          <a:endParaRPr lang="zh-TW" altLang="en-US"/>
        </a:p>
      </dgm:t>
    </dgm:pt>
    <dgm:pt modelId="{58F7E931-C7A8-41BC-B230-BA630C98E35E}" type="sibTrans" cxnId="{F8085134-AD80-4166-B889-946FE849A5F6}">
      <dgm:prSet/>
      <dgm:spPr/>
      <dgm:t>
        <a:bodyPr/>
        <a:lstStyle/>
        <a:p>
          <a:endParaRPr lang="zh-TW" altLang="en-US"/>
        </a:p>
      </dgm:t>
    </dgm:pt>
    <dgm:pt modelId="{386C47CA-9A64-403C-8E76-CED77665B0EF}">
      <dgm:prSet phldrT="[文字]" custT="1"/>
      <dgm:spPr/>
      <dgm:t>
        <a:bodyPr/>
        <a:lstStyle/>
        <a:p>
          <a:r>
            <a:rPr lang="zh-TW" altLang="en-US" sz="2400" dirty="0" smtClean="0"/>
            <a:t>床組為實木床</a:t>
          </a:r>
          <a:r>
            <a:rPr lang="en-US" altLang="zh-TW" sz="2400" dirty="0" smtClean="0"/>
            <a:t>, </a:t>
          </a:r>
          <a:r>
            <a:rPr lang="zh-TW" altLang="en-US" sz="2400" dirty="0" smtClean="0"/>
            <a:t>觸感溫潤</a:t>
          </a:r>
          <a:endParaRPr lang="zh-TW" altLang="en-US" sz="2400" dirty="0"/>
        </a:p>
      </dgm:t>
    </dgm:pt>
    <dgm:pt modelId="{278933EB-8B2D-4A51-AE6B-90A7F43DEFC0}" type="parTrans" cxnId="{4EB91974-5525-401E-8DB9-E0179FCF3999}">
      <dgm:prSet/>
      <dgm:spPr/>
      <dgm:t>
        <a:bodyPr/>
        <a:lstStyle/>
        <a:p>
          <a:endParaRPr lang="zh-TW" altLang="en-US"/>
        </a:p>
      </dgm:t>
    </dgm:pt>
    <dgm:pt modelId="{6CC8C7C6-6F0E-4DE9-9A26-213F830D98F3}" type="sibTrans" cxnId="{4EB91974-5525-401E-8DB9-E0179FCF3999}">
      <dgm:prSet/>
      <dgm:spPr/>
      <dgm:t>
        <a:bodyPr/>
        <a:lstStyle/>
        <a:p>
          <a:endParaRPr lang="zh-TW" altLang="en-US"/>
        </a:p>
      </dgm:t>
    </dgm:pt>
    <dgm:pt modelId="{7E1D7518-4FAE-4B70-BED3-9B95DC89ABBA}">
      <dgm:prSet phldrT="[文字]"/>
      <dgm:spPr/>
      <dgm:t>
        <a:bodyPr/>
        <a:lstStyle/>
        <a:p>
          <a:r>
            <a:rPr lang="zh-TW" altLang="en-US" dirty="0" smtClean="0"/>
            <a:t>品質及耐用性</a:t>
          </a:r>
          <a:endParaRPr lang="zh-TW" altLang="en-US" dirty="0"/>
        </a:p>
      </dgm:t>
    </dgm:pt>
    <dgm:pt modelId="{A34EB5E9-B41A-40E3-9CD7-43D837C21F3D}" type="parTrans" cxnId="{391AC462-9931-4F58-B9BE-ABF0BD510ACA}">
      <dgm:prSet/>
      <dgm:spPr/>
      <dgm:t>
        <a:bodyPr/>
        <a:lstStyle/>
        <a:p>
          <a:endParaRPr lang="zh-TW" altLang="en-US"/>
        </a:p>
      </dgm:t>
    </dgm:pt>
    <dgm:pt modelId="{0796EAD8-F286-4EB4-B0A4-898E527893C8}" type="sibTrans" cxnId="{391AC462-9931-4F58-B9BE-ABF0BD510ACA}">
      <dgm:prSet/>
      <dgm:spPr/>
      <dgm:t>
        <a:bodyPr/>
        <a:lstStyle/>
        <a:p>
          <a:endParaRPr lang="zh-TW" altLang="en-US"/>
        </a:p>
      </dgm:t>
    </dgm:pt>
    <dgm:pt modelId="{4739CC33-5025-464D-8836-4B0B1093A1DB}">
      <dgm:prSet phldrT="[文字]" custT="1"/>
      <dgm:spPr/>
      <dgm:t>
        <a:bodyPr/>
        <a:lstStyle/>
        <a:p>
          <a:r>
            <a:rPr lang="zh-TW" altLang="en-US" sz="2400" dirty="0" smtClean="0"/>
            <a:t>耐磨測試及堅固性經</a:t>
          </a:r>
          <a:r>
            <a:rPr lang="en-US" altLang="zh-TW" sz="2400" dirty="0" smtClean="0"/>
            <a:t>CNS</a:t>
          </a:r>
          <a:r>
            <a:rPr lang="zh-TW" altLang="en-US" sz="2400" dirty="0" smtClean="0"/>
            <a:t>認證</a:t>
          </a:r>
          <a:endParaRPr lang="zh-TW" altLang="en-US" sz="2400" dirty="0"/>
        </a:p>
      </dgm:t>
    </dgm:pt>
    <dgm:pt modelId="{B3370DB0-4983-426A-A9FA-0E4183A90D11}" type="parTrans" cxnId="{6D0495E8-A3A5-4EAE-86A9-DEC52178195F}">
      <dgm:prSet/>
      <dgm:spPr/>
      <dgm:t>
        <a:bodyPr/>
        <a:lstStyle/>
        <a:p>
          <a:endParaRPr lang="zh-TW" altLang="en-US"/>
        </a:p>
      </dgm:t>
    </dgm:pt>
    <dgm:pt modelId="{59C7FEE5-0425-4430-A4D3-493C48043C22}" type="sibTrans" cxnId="{6D0495E8-A3A5-4EAE-86A9-DEC52178195F}">
      <dgm:prSet/>
      <dgm:spPr/>
      <dgm:t>
        <a:bodyPr/>
        <a:lstStyle/>
        <a:p>
          <a:endParaRPr lang="zh-TW" altLang="en-US"/>
        </a:p>
      </dgm:t>
    </dgm:pt>
    <dgm:pt modelId="{00EC905B-A3C8-48B0-AF19-93539CDEA935}">
      <dgm:prSet phldrT="[文字]" custT="1"/>
      <dgm:spPr/>
      <dgm:t>
        <a:bodyPr/>
        <a:lstStyle/>
        <a:p>
          <a:r>
            <a:rPr lang="zh-TW" altLang="en-US" sz="2400" dirty="0" smtClean="0"/>
            <a:t>不易刮傷</a:t>
          </a:r>
          <a:r>
            <a:rPr lang="en-US" altLang="zh-TW" sz="2400" dirty="0" smtClean="0"/>
            <a:t>, </a:t>
          </a:r>
          <a:r>
            <a:rPr lang="zh-TW" altLang="en-US" sz="2400" dirty="0" smtClean="0"/>
            <a:t>易清潔</a:t>
          </a:r>
          <a:endParaRPr lang="zh-TW" altLang="en-US" sz="2400" dirty="0"/>
        </a:p>
      </dgm:t>
    </dgm:pt>
    <dgm:pt modelId="{ACD029F8-7A36-4E04-864D-D3B07FCDBFC8}" type="parTrans" cxnId="{04472881-B1B2-4596-9AB5-9D04B321962D}">
      <dgm:prSet/>
      <dgm:spPr/>
      <dgm:t>
        <a:bodyPr/>
        <a:lstStyle/>
        <a:p>
          <a:endParaRPr lang="zh-TW" altLang="en-US"/>
        </a:p>
      </dgm:t>
    </dgm:pt>
    <dgm:pt modelId="{51063C9E-1519-4EE4-8C93-2464F69EED0A}" type="sibTrans" cxnId="{04472881-B1B2-4596-9AB5-9D04B321962D}">
      <dgm:prSet/>
      <dgm:spPr/>
      <dgm:t>
        <a:bodyPr/>
        <a:lstStyle/>
        <a:p>
          <a:endParaRPr lang="zh-TW" altLang="en-US"/>
        </a:p>
      </dgm:t>
    </dgm:pt>
    <dgm:pt modelId="{68D9300E-614F-410F-82B4-7B89E3330463}">
      <dgm:prSet phldrT="[文字]" custT="1"/>
      <dgm:spPr/>
      <dgm:t>
        <a:bodyPr/>
        <a:lstStyle/>
        <a:p>
          <a:r>
            <a:rPr lang="zh-TW" altLang="en-US" sz="4000" dirty="0" smtClean="0"/>
            <a:t>收納機能</a:t>
          </a:r>
          <a:endParaRPr lang="zh-TW" altLang="en-US" sz="4000" dirty="0"/>
        </a:p>
      </dgm:t>
    </dgm:pt>
    <dgm:pt modelId="{95B79C32-9C62-45D1-A698-1932397FEC8E}" type="parTrans" cxnId="{F65CB750-616F-45F1-A3FA-C7BEDD17511A}">
      <dgm:prSet/>
      <dgm:spPr/>
      <dgm:t>
        <a:bodyPr/>
        <a:lstStyle/>
        <a:p>
          <a:endParaRPr lang="zh-TW" altLang="en-US"/>
        </a:p>
      </dgm:t>
    </dgm:pt>
    <dgm:pt modelId="{0A9E500F-2C43-464F-89AD-6AD32E63D943}" type="sibTrans" cxnId="{F65CB750-616F-45F1-A3FA-C7BEDD17511A}">
      <dgm:prSet/>
      <dgm:spPr/>
      <dgm:t>
        <a:bodyPr/>
        <a:lstStyle/>
        <a:p>
          <a:endParaRPr lang="zh-TW" altLang="en-US"/>
        </a:p>
      </dgm:t>
    </dgm:pt>
    <dgm:pt modelId="{18546476-C69D-440D-9F4D-4F1712C8DD2F}">
      <dgm:prSet phldrT="[文字]" custT="1"/>
      <dgm:spPr/>
      <dgm:t>
        <a:bodyPr/>
        <a:lstStyle/>
        <a:p>
          <a:r>
            <a:rPr lang="zh-TW" altLang="en-US" sz="2400" dirty="0" smtClean="0"/>
            <a:t>床下收納行李箱或整理盒</a:t>
          </a:r>
          <a:endParaRPr lang="zh-TW" altLang="en-US" sz="2400" dirty="0"/>
        </a:p>
      </dgm:t>
    </dgm:pt>
    <dgm:pt modelId="{1E8A0375-4044-4707-9596-8A354829D3A0}" type="parTrans" cxnId="{2EC43F7E-9A1A-490A-AC80-70BD38CE36C2}">
      <dgm:prSet/>
      <dgm:spPr/>
      <dgm:t>
        <a:bodyPr/>
        <a:lstStyle/>
        <a:p>
          <a:endParaRPr lang="zh-TW" altLang="en-US"/>
        </a:p>
      </dgm:t>
    </dgm:pt>
    <dgm:pt modelId="{B6DC5AAD-7A61-4AC3-9B57-F49F7FF0CF6E}" type="sibTrans" cxnId="{2EC43F7E-9A1A-490A-AC80-70BD38CE36C2}">
      <dgm:prSet/>
      <dgm:spPr/>
      <dgm:t>
        <a:bodyPr/>
        <a:lstStyle/>
        <a:p>
          <a:endParaRPr lang="zh-TW" altLang="en-US"/>
        </a:p>
      </dgm:t>
    </dgm:pt>
    <dgm:pt modelId="{15295EF1-D43E-449A-9B62-EE9B6F176CC6}">
      <dgm:prSet phldrT="[文字]" custT="1"/>
      <dgm:spPr/>
      <dgm:t>
        <a:bodyPr/>
        <a:lstStyle/>
        <a:p>
          <a:r>
            <a:rPr lang="zh-TW" altLang="en-US" sz="2400" dirty="0" smtClean="0"/>
            <a:t>衣櫃</a:t>
          </a:r>
          <a:r>
            <a:rPr lang="en-US" altLang="zh-TW" sz="2400" dirty="0" smtClean="0"/>
            <a:t>, </a:t>
          </a:r>
          <a:r>
            <a:rPr lang="zh-TW" altLang="en-US" sz="2400" dirty="0" smtClean="0"/>
            <a:t>鞋櫃</a:t>
          </a:r>
          <a:r>
            <a:rPr lang="en-US" altLang="zh-TW" sz="2400" dirty="0" smtClean="0"/>
            <a:t>,</a:t>
          </a:r>
          <a:r>
            <a:rPr lang="zh-TW" altLang="en-US" sz="2400" dirty="0" smtClean="0"/>
            <a:t> 立式書櫃</a:t>
          </a:r>
          <a:r>
            <a:rPr lang="en-US" altLang="zh-TW" sz="2400" dirty="0" smtClean="0"/>
            <a:t>, </a:t>
          </a:r>
          <a:r>
            <a:rPr lang="zh-TW" altLang="en-US" sz="2400" dirty="0" smtClean="0"/>
            <a:t>書桌及燈及書架</a:t>
          </a:r>
          <a:r>
            <a:rPr lang="en-US" altLang="zh-TW" sz="2400" dirty="0" smtClean="0"/>
            <a:t> </a:t>
          </a:r>
          <a:endParaRPr lang="zh-TW" altLang="en-US" sz="2400" dirty="0"/>
        </a:p>
      </dgm:t>
    </dgm:pt>
    <dgm:pt modelId="{1481ED61-40F0-4701-BCE9-82155BEAD092}" type="parTrans" cxnId="{856DFEA3-BD50-4497-AA0C-ECF68B8D4B20}">
      <dgm:prSet/>
      <dgm:spPr/>
      <dgm:t>
        <a:bodyPr/>
        <a:lstStyle/>
        <a:p>
          <a:endParaRPr lang="zh-TW" altLang="en-US"/>
        </a:p>
      </dgm:t>
    </dgm:pt>
    <dgm:pt modelId="{C6608763-7291-45EB-8D80-C93DC27068C6}" type="sibTrans" cxnId="{856DFEA3-BD50-4497-AA0C-ECF68B8D4B20}">
      <dgm:prSet/>
      <dgm:spPr/>
      <dgm:t>
        <a:bodyPr/>
        <a:lstStyle/>
        <a:p>
          <a:endParaRPr lang="zh-TW" altLang="en-US"/>
        </a:p>
      </dgm:t>
    </dgm:pt>
    <dgm:pt modelId="{97EA6266-BF89-413F-85F0-B8C06D760768}" type="pres">
      <dgm:prSet presAssocID="{12804E7E-47D7-411B-8CB0-5D0071001C7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68914AD-0449-4C45-A63D-5937737459A2}" type="pres">
      <dgm:prSet presAssocID="{A17E41DF-4287-493F-A96F-578C2AB0A14F}" presName="linNode" presStyleCnt="0"/>
      <dgm:spPr/>
    </dgm:pt>
    <dgm:pt modelId="{F1503CCA-3A1E-47DD-B8A2-07733446058B}" type="pres">
      <dgm:prSet presAssocID="{A17E41DF-4287-493F-A96F-578C2AB0A14F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1BB4973-0023-42D8-8E0C-D206E51FE8C8}" type="pres">
      <dgm:prSet presAssocID="{A17E41DF-4287-493F-A96F-578C2AB0A14F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227D393-F7BE-4A96-A1D9-6C009D3AA4E1}" type="pres">
      <dgm:prSet presAssocID="{1849E6A8-57D2-41A1-A997-23FF97DC5498}" presName="sp" presStyleCnt="0"/>
      <dgm:spPr/>
    </dgm:pt>
    <dgm:pt modelId="{0D9C282A-D199-4039-B905-23BDE93715B0}" type="pres">
      <dgm:prSet presAssocID="{B48E8F3D-122A-4BA9-AA5F-379747E94910}" presName="linNode" presStyleCnt="0"/>
      <dgm:spPr/>
    </dgm:pt>
    <dgm:pt modelId="{5AC79DB6-FD4C-438F-AAA1-7371B4F0EF01}" type="pres">
      <dgm:prSet presAssocID="{B48E8F3D-122A-4BA9-AA5F-379747E94910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854A6E-5734-492D-ADFA-DE9D48B4E2C7}" type="pres">
      <dgm:prSet presAssocID="{B48E8F3D-122A-4BA9-AA5F-379747E94910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260C13-9AB3-4E01-AB17-0F9993806F97}" type="pres">
      <dgm:prSet presAssocID="{C833769D-9ED5-4636-BF38-C7EE2D58300E}" presName="sp" presStyleCnt="0"/>
      <dgm:spPr/>
    </dgm:pt>
    <dgm:pt modelId="{396D922B-BC51-41DD-A34C-C7764FD70657}" type="pres">
      <dgm:prSet presAssocID="{A73DDF0F-F439-483F-9BD0-16105D7B75D6}" presName="linNode" presStyleCnt="0"/>
      <dgm:spPr/>
    </dgm:pt>
    <dgm:pt modelId="{5EDC8D97-760F-495C-9587-206767910675}" type="pres">
      <dgm:prSet presAssocID="{A73DDF0F-F439-483F-9BD0-16105D7B75D6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60D93D8-E851-43E4-B4A7-F6F449E02C17}" type="pres">
      <dgm:prSet presAssocID="{A73DDF0F-F439-483F-9BD0-16105D7B75D6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939D6CD-760A-43B4-8F71-1A4DF351C5BF}" type="pres">
      <dgm:prSet presAssocID="{CA1194DF-D68B-40F8-8495-7A4E7243D26A}" presName="sp" presStyleCnt="0"/>
      <dgm:spPr/>
    </dgm:pt>
    <dgm:pt modelId="{F0636293-5155-4C7E-AAB7-165E053B91F4}" type="pres">
      <dgm:prSet presAssocID="{7E1D7518-4FAE-4B70-BED3-9B95DC89ABBA}" presName="linNode" presStyleCnt="0"/>
      <dgm:spPr/>
    </dgm:pt>
    <dgm:pt modelId="{D3ED0BB4-B58C-45DF-9147-1B08C5FC568E}" type="pres">
      <dgm:prSet presAssocID="{7E1D7518-4FAE-4B70-BED3-9B95DC89ABBA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5DBBB1-2C47-409B-8063-C2C3C98DD04F}" type="pres">
      <dgm:prSet presAssocID="{7E1D7518-4FAE-4B70-BED3-9B95DC89ABBA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4A7236E-5323-43A4-9B64-4A510D60BED3}" type="pres">
      <dgm:prSet presAssocID="{0796EAD8-F286-4EB4-B0A4-898E527893C8}" presName="sp" presStyleCnt="0"/>
      <dgm:spPr/>
    </dgm:pt>
    <dgm:pt modelId="{CB0ABDE1-B02A-4AEC-A08A-49A3E69A727A}" type="pres">
      <dgm:prSet presAssocID="{68D9300E-614F-410F-82B4-7B89E3330463}" presName="linNode" presStyleCnt="0"/>
      <dgm:spPr/>
    </dgm:pt>
    <dgm:pt modelId="{62AD2A9D-801A-44D8-824E-8D1D8CA93E99}" type="pres">
      <dgm:prSet presAssocID="{68D9300E-614F-410F-82B4-7B89E3330463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68AA842-2FDA-48C3-96EB-5F302EBC2C48}" type="pres">
      <dgm:prSet presAssocID="{68D9300E-614F-410F-82B4-7B89E3330463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3177DAD-AD2E-46B9-BE99-B7F0CDF54439}" srcId="{B48E8F3D-122A-4BA9-AA5F-379747E94910}" destId="{3ACB5699-B852-4C70-AB20-352F0A1EDB01}" srcOrd="1" destOrd="0" parTransId="{1A0E2CC1-32B0-4C86-9AE0-17D6CEAB759D}" sibTransId="{13D9248F-A69C-4866-9FAB-CD79946CD760}"/>
    <dgm:cxn modelId="{67DDC7F7-0455-42A2-A7A4-780B1657A089}" type="presOf" srcId="{A17E41DF-4287-493F-A96F-578C2AB0A14F}" destId="{F1503CCA-3A1E-47DD-B8A2-07733446058B}" srcOrd="0" destOrd="0" presId="urn:microsoft.com/office/officeart/2005/8/layout/vList5"/>
    <dgm:cxn modelId="{F65CB750-616F-45F1-A3FA-C7BEDD17511A}" srcId="{12804E7E-47D7-411B-8CB0-5D0071001C76}" destId="{68D9300E-614F-410F-82B4-7B89E3330463}" srcOrd="4" destOrd="0" parTransId="{95B79C32-9C62-45D1-A698-1932397FEC8E}" sibTransId="{0A9E500F-2C43-464F-89AD-6AD32E63D943}"/>
    <dgm:cxn modelId="{114FDE43-72EA-40A2-965A-AC6BF334C4CE}" type="presOf" srcId="{68D9300E-614F-410F-82B4-7B89E3330463}" destId="{62AD2A9D-801A-44D8-824E-8D1D8CA93E99}" srcOrd="0" destOrd="0" presId="urn:microsoft.com/office/officeart/2005/8/layout/vList5"/>
    <dgm:cxn modelId="{1FB398D4-3F81-4E62-A581-E063AD08AE54}" srcId="{12804E7E-47D7-411B-8CB0-5D0071001C76}" destId="{A73DDF0F-F439-483F-9BD0-16105D7B75D6}" srcOrd="2" destOrd="0" parTransId="{3F48BD23-516A-486F-A2E5-BCDF2D67703C}" sibTransId="{CA1194DF-D68B-40F8-8495-7A4E7243D26A}"/>
    <dgm:cxn modelId="{5B91AD8E-6E19-4E3D-B49B-4BFDF96E7734}" type="presOf" srcId="{DEEED6FB-21F9-4D37-A770-A8EDEE6B89A3}" destId="{61BB4973-0023-42D8-8E0C-D206E51FE8C8}" srcOrd="0" destOrd="0" presId="urn:microsoft.com/office/officeart/2005/8/layout/vList5"/>
    <dgm:cxn modelId="{9E9A4F5C-096E-4A31-BFBE-475149472C21}" type="presOf" srcId="{4739CC33-5025-464D-8836-4B0B1093A1DB}" destId="{785DBBB1-2C47-409B-8063-C2C3C98DD04F}" srcOrd="0" destOrd="0" presId="urn:microsoft.com/office/officeart/2005/8/layout/vList5"/>
    <dgm:cxn modelId="{82C4AD5E-42BB-4CE4-ACF7-CBECDE56782F}" srcId="{B48E8F3D-122A-4BA9-AA5F-379747E94910}" destId="{EACA1D3D-9DCE-4EE6-A651-0031C469C0FA}" srcOrd="0" destOrd="0" parTransId="{0ED49C20-09CC-4B86-BCA2-F90AB20933E1}" sibTransId="{DF11DCE8-6D23-4A53-BEFA-9488EEFD5468}"/>
    <dgm:cxn modelId="{391AC462-9931-4F58-B9BE-ABF0BD510ACA}" srcId="{12804E7E-47D7-411B-8CB0-5D0071001C76}" destId="{7E1D7518-4FAE-4B70-BED3-9B95DC89ABBA}" srcOrd="3" destOrd="0" parTransId="{A34EB5E9-B41A-40E3-9CD7-43D837C21F3D}" sibTransId="{0796EAD8-F286-4EB4-B0A4-898E527893C8}"/>
    <dgm:cxn modelId="{6D0495E8-A3A5-4EAE-86A9-DEC52178195F}" srcId="{7E1D7518-4FAE-4B70-BED3-9B95DC89ABBA}" destId="{4739CC33-5025-464D-8836-4B0B1093A1DB}" srcOrd="0" destOrd="0" parTransId="{B3370DB0-4983-426A-A9FA-0E4183A90D11}" sibTransId="{59C7FEE5-0425-4430-A4D3-493C48043C22}"/>
    <dgm:cxn modelId="{38057C44-4435-4D7C-9525-E58DC89A89FC}" type="presOf" srcId="{15295EF1-D43E-449A-9B62-EE9B6F176CC6}" destId="{F68AA842-2FDA-48C3-96EB-5F302EBC2C48}" srcOrd="0" destOrd="1" presId="urn:microsoft.com/office/officeart/2005/8/layout/vList5"/>
    <dgm:cxn modelId="{35124DA7-0778-40C6-B781-B666D33FA48F}" srcId="{12804E7E-47D7-411B-8CB0-5D0071001C76}" destId="{B48E8F3D-122A-4BA9-AA5F-379747E94910}" srcOrd="1" destOrd="0" parTransId="{AC1F77DA-9112-4701-B7F9-4406F8730D48}" sibTransId="{C833769D-9ED5-4636-BF38-C7EE2D58300E}"/>
    <dgm:cxn modelId="{0D268500-5C2C-4737-91C4-8F9A02DAB264}" srcId="{12804E7E-47D7-411B-8CB0-5D0071001C76}" destId="{A17E41DF-4287-493F-A96F-578C2AB0A14F}" srcOrd="0" destOrd="0" parTransId="{E99E888A-79E2-47C9-A22F-F9D57F5DAB5E}" sibTransId="{1849E6A8-57D2-41A1-A997-23FF97DC5498}"/>
    <dgm:cxn modelId="{986B2760-B316-4895-9315-4D2D3A033009}" srcId="{A17E41DF-4287-493F-A96F-578C2AB0A14F}" destId="{DEEED6FB-21F9-4D37-A770-A8EDEE6B89A3}" srcOrd="0" destOrd="0" parTransId="{4215297B-8E4E-4620-9736-4624449D6A80}" sibTransId="{9E2732B6-B239-4071-A301-11F9217D32D9}"/>
    <dgm:cxn modelId="{04472881-B1B2-4596-9AB5-9D04B321962D}" srcId="{7E1D7518-4FAE-4B70-BED3-9B95DC89ABBA}" destId="{00EC905B-A3C8-48B0-AF19-93539CDEA935}" srcOrd="1" destOrd="0" parTransId="{ACD029F8-7A36-4E04-864D-D3B07FCDBFC8}" sibTransId="{51063C9E-1519-4EE4-8C93-2464F69EED0A}"/>
    <dgm:cxn modelId="{DF4266BB-2AEB-4826-B59E-6989660BDFAE}" type="presOf" srcId="{12804E7E-47D7-411B-8CB0-5D0071001C76}" destId="{97EA6266-BF89-413F-85F0-B8C06D760768}" srcOrd="0" destOrd="0" presId="urn:microsoft.com/office/officeart/2005/8/layout/vList5"/>
    <dgm:cxn modelId="{F83CAC4C-3612-4AA1-83F4-D15012A1584C}" type="presOf" srcId="{7E1D7518-4FAE-4B70-BED3-9B95DC89ABBA}" destId="{D3ED0BB4-B58C-45DF-9147-1B08C5FC568E}" srcOrd="0" destOrd="0" presId="urn:microsoft.com/office/officeart/2005/8/layout/vList5"/>
    <dgm:cxn modelId="{B6A4BF73-5E31-456F-B78D-3D1F384052AE}" type="presOf" srcId="{EACA1D3D-9DCE-4EE6-A651-0031C469C0FA}" destId="{31854A6E-5734-492D-ADFA-DE9D48B4E2C7}" srcOrd="0" destOrd="0" presId="urn:microsoft.com/office/officeart/2005/8/layout/vList5"/>
    <dgm:cxn modelId="{29E989B8-61B4-4BF2-9325-F17458FE0887}" type="presOf" srcId="{294B1B16-71F6-48F4-99C1-BA5D1069D99A}" destId="{61BB4973-0023-42D8-8E0C-D206E51FE8C8}" srcOrd="0" destOrd="1" presId="urn:microsoft.com/office/officeart/2005/8/layout/vList5"/>
    <dgm:cxn modelId="{2EC43F7E-9A1A-490A-AC80-70BD38CE36C2}" srcId="{68D9300E-614F-410F-82B4-7B89E3330463}" destId="{18546476-C69D-440D-9F4D-4F1712C8DD2F}" srcOrd="0" destOrd="0" parTransId="{1E8A0375-4044-4707-9596-8A354829D3A0}" sibTransId="{B6DC5AAD-7A61-4AC3-9B57-F49F7FF0CF6E}"/>
    <dgm:cxn modelId="{DD1C8F82-BF53-42B4-B9D2-B134264EEE91}" type="presOf" srcId="{00EC905B-A3C8-48B0-AF19-93539CDEA935}" destId="{785DBBB1-2C47-409B-8063-C2C3C98DD04F}" srcOrd="0" destOrd="1" presId="urn:microsoft.com/office/officeart/2005/8/layout/vList5"/>
    <dgm:cxn modelId="{F8085134-AD80-4166-B889-946FE849A5F6}" srcId="{A73DDF0F-F439-483F-9BD0-16105D7B75D6}" destId="{49ACD563-6972-4BAE-8E19-353C7D0FD4FB}" srcOrd="0" destOrd="0" parTransId="{3C8D6B6D-A433-43AB-A85B-F30945CD943F}" sibTransId="{58F7E931-C7A8-41BC-B230-BA630C98E35E}"/>
    <dgm:cxn modelId="{C1098CDD-78F1-45E5-AA18-BB920F10DD84}" type="presOf" srcId="{49ACD563-6972-4BAE-8E19-353C7D0FD4FB}" destId="{C60D93D8-E851-43E4-B4A7-F6F449E02C17}" srcOrd="0" destOrd="0" presId="urn:microsoft.com/office/officeart/2005/8/layout/vList5"/>
    <dgm:cxn modelId="{7A48D5B3-7770-410C-9AA6-C6753FF1C38C}" type="presOf" srcId="{386C47CA-9A64-403C-8E76-CED77665B0EF}" destId="{C60D93D8-E851-43E4-B4A7-F6F449E02C17}" srcOrd="0" destOrd="1" presId="urn:microsoft.com/office/officeart/2005/8/layout/vList5"/>
    <dgm:cxn modelId="{856DFEA3-BD50-4497-AA0C-ECF68B8D4B20}" srcId="{68D9300E-614F-410F-82B4-7B89E3330463}" destId="{15295EF1-D43E-449A-9B62-EE9B6F176CC6}" srcOrd="1" destOrd="0" parTransId="{1481ED61-40F0-4701-BCE9-82155BEAD092}" sibTransId="{C6608763-7291-45EB-8D80-C93DC27068C6}"/>
    <dgm:cxn modelId="{B1B9005A-2DA1-4B7A-AC28-9D9AC07590CB}" type="presOf" srcId="{18546476-C69D-440D-9F4D-4F1712C8DD2F}" destId="{F68AA842-2FDA-48C3-96EB-5F302EBC2C48}" srcOrd="0" destOrd="0" presId="urn:microsoft.com/office/officeart/2005/8/layout/vList5"/>
    <dgm:cxn modelId="{25CA0F14-94A0-4A46-827F-9430F0FD3296}" type="presOf" srcId="{A73DDF0F-F439-483F-9BD0-16105D7B75D6}" destId="{5EDC8D97-760F-495C-9587-206767910675}" srcOrd="0" destOrd="0" presId="urn:microsoft.com/office/officeart/2005/8/layout/vList5"/>
    <dgm:cxn modelId="{EE15C649-110A-49DA-ADF5-93D106A48A02}" type="presOf" srcId="{B48E8F3D-122A-4BA9-AA5F-379747E94910}" destId="{5AC79DB6-FD4C-438F-AAA1-7371B4F0EF01}" srcOrd="0" destOrd="0" presId="urn:microsoft.com/office/officeart/2005/8/layout/vList5"/>
    <dgm:cxn modelId="{E83354B5-9AF9-4B6C-8242-FA503D4A0BA2}" srcId="{A17E41DF-4287-493F-A96F-578C2AB0A14F}" destId="{294B1B16-71F6-48F4-99C1-BA5D1069D99A}" srcOrd="1" destOrd="0" parTransId="{879A7C8D-1938-4779-B0A3-9059E3D9F1EA}" sibTransId="{029890FB-1D91-4E94-917B-EC003F7AFE64}"/>
    <dgm:cxn modelId="{4EB91974-5525-401E-8DB9-E0179FCF3999}" srcId="{A73DDF0F-F439-483F-9BD0-16105D7B75D6}" destId="{386C47CA-9A64-403C-8E76-CED77665B0EF}" srcOrd="1" destOrd="0" parTransId="{278933EB-8B2D-4A51-AE6B-90A7F43DEFC0}" sibTransId="{6CC8C7C6-6F0E-4DE9-9A26-213F830D98F3}"/>
    <dgm:cxn modelId="{6A67949B-EC39-44DE-920A-94E94E4D4D88}" type="presOf" srcId="{3ACB5699-B852-4C70-AB20-352F0A1EDB01}" destId="{31854A6E-5734-492D-ADFA-DE9D48B4E2C7}" srcOrd="0" destOrd="1" presId="urn:microsoft.com/office/officeart/2005/8/layout/vList5"/>
    <dgm:cxn modelId="{F30CDD3E-F1A0-4B66-9BEE-B666AAE6DF6C}" type="presParOf" srcId="{97EA6266-BF89-413F-85F0-B8C06D760768}" destId="{068914AD-0449-4C45-A63D-5937737459A2}" srcOrd="0" destOrd="0" presId="urn:microsoft.com/office/officeart/2005/8/layout/vList5"/>
    <dgm:cxn modelId="{44F89264-9444-4813-B741-EFD2938C0D9D}" type="presParOf" srcId="{068914AD-0449-4C45-A63D-5937737459A2}" destId="{F1503CCA-3A1E-47DD-B8A2-07733446058B}" srcOrd="0" destOrd="0" presId="urn:microsoft.com/office/officeart/2005/8/layout/vList5"/>
    <dgm:cxn modelId="{0EF1547C-2C03-4450-89C2-7C57694466EF}" type="presParOf" srcId="{068914AD-0449-4C45-A63D-5937737459A2}" destId="{61BB4973-0023-42D8-8E0C-D206E51FE8C8}" srcOrd="1" destOrd="0" presId="urn:microsoft.com/office/officeart/2005/8/layout/vList5"/>
    <dgm:cxn modelId="{D0E38C4E-1DEB-418D-A4E7-7D0BC91C15F0}" type="presParOf" srcId="{97EA6266-BF89-413F-85F0-B8C06D760768}" destId="{A227D393-F7BE-4A96-A1D9-6C009D3AA4E1}" srcOrd="1" destOrd="0" presId="urn:microsoft.com/office/officeart/2005/8/layout/vList5"/>
    <dgm:cxn modelId="{71557FB6-CD83-4DAF-934A-D3A50DB297F8}" type="presParOf" srcId="{97EA6266-BF89-413F-85F0-B8C06D760768}" destId="{0D9C282A-D199-4039-B905-23BDE93715B0}" srcOrd="2" destOrd="0" presId="urn:microsoft.com/office/officeart/2005/8/layout/vList5"/>
    <dgm:cxn modelId="{1832FDAE-989C-4DE2-914C-C1C9ECFD4145}" type="presParOf" srcId="{0D9C282A-D199-4039-B905-23BDE93715B0}" destId="{5AC79DB6-FD4C-438F-AAA1-7371B4F0EF01}" srcOrd="0" destOrd="0" presId="urn:microsoft.com/office/officeart/2005/8/layout/vList5"/>
    <dgm:cxn modelId="{18872E5E-B261-4C1E-8EBF-0586A0104B3A}" type="presParOf" srcId="{0D9C282A-D199-4039-B905-23BDE93715B0}" destId="{31854A6E-5734-492D-ADFA-DE9D48B4E2C7}" srcOrd="1" destOrd="0" presId="urn:microsoft.com/office/officeart/2005/8/layout/vList5"/>
    <dgm:cxn modelId="{A991D1E4-59BA-491B-AB98-141D5A5B4419}" type="presParOf" srcId="{97EA6266-BF89-413F-85F0-B8C06D760768}" destId="{10260C13-9AB3-4E01-AB17-0F9993806F97}" srcOrd="3" destOrd="0" presId="urn:microsoft.com/office/officeart/2005/8/layout/vList5"/>
    <dgm:cxn modelId="{8B4BE670-1CD8-4DBE-83BA-E88E5BC7D9C8}" type="presParOf" srcId="{97EA6266-BF89-413F-85F0-B8C06D760768}" destId="{396D922B-BC51-41DD-A34C-C7764FD70657}" srcOrd="4" destOrd="0" presId="urn:microsoft.com/office/officeart/2005/8/layout/vList5"/>
    <dgm:cxn modelId="{D4C072D1-07DE-4AB3-98CB-68441CF74519}" type="presParOf" srcId="{396D922B-BC51-41DD-A34C-C7764FD70657}" destId="{5EDC8D97-760F-495C-9587-206767910675}" srcOrd="0" destOrd="0" presId="urn:microsoft.com/office/officeart/2005/8/layout/vList5"/>
    <dgm:cxn modelId="{42989A2D-BC44-4AF2-BAF9-561F3C84235A}" type="presParOf" srcId="{396D922B-BC51-41DD-A34C-C7764FD70657}" destId="{C60D93D8-E851-43E4-B4A7-F6F449E02C17}" srcOrd="1" destOrd="0" presId="urn:microsoft.com/office/officeart/2005/8/layout/vList5"/>
    <dgm:cxn modelId="{28D78738-2830-4411-AE5F-242BDCA3516C}" type="presParOf" srcId="{97EA6266-BF89-413F-85F0-B8C06D760768}" destId="{8939D6CD-760A-43B4-8F71-1A4DF351C5BF}" srcOrd="5" destOrd="0" presId="urn:microsoft.com/office/officeart/2005/8/layout/vList5"/>
    <dgm:cxn modelId="{36952607-8BE5-4BB6-A18C-766C4A83939A}" type="presParOf" srcId="{97EA6266-BF89-413F-85F0-B8C06D760768}" destId="{F0636293-5155-4C7E-AAB7-165E053B91F4}" srcOrd="6" destOrd="0" presId="urn:microsoft.com/office/officeart/2005/8/layout/vList5"/>
    <dgm:cxn modelId="{815F4A14-CC77-48F2-B6BB-4984C01942D2}" type="presParOf" srcId="{F0636293-5155-4C7E-AAB7-165E053B91F4}" destId="{D3ED0BB4-B58C-45DF-9147-1B08C5FC568E}" srcOrd="0" destOrd="0" presId="urn:microsoft.com/office/officeart/2005/8/layout/vList5"/>
    <dgm:cxn modelId="{EA164FF2-0701-4CE9-B947-9E81545A958F}" type="presParOf" srcId="{F0636293-5155-4C7E-AAB7-165E053B91F4}" destId="{785DBBB1-2C47-409B-8063-C2C3C98DD04F}" srcOrd="1" destOrd="0" presId="urn:microsoft.com/office/officeart/2005/8/layout/vList5"/>
    <dgm:cxn modelId="{A8D3D651-C9E3-4E3F-A01E-299F4A68AFBA}" type="presParOf" srcId="{97EA6266-BF89-413F-85F0-B8C06D760768}" destId="{24A7236E-5323-43A4-9B64-4A510D60BED3}" srcOrd="7" destOrd="0" presId="urn:microsoft.com/office/officeart/2005/8/layout/vList5"/>
    <dgm:cxn modelId="{9C330DAA-3826-408C-B0FE-3390C3868321}" type="presParOf" srcId="{97EA6266-BF89-413F-85F0-B8C06D760768}" destId="{CB0ABDE1-B02A-4AEC-A08A-49A3E69A727A}" srcOrd="8" destOrd="0" presId="urn:microsoft.com/office/officeart/2005/8/layout/vList5"/>
    <dgm:cxn modelId="{03B082E8-EB9D-496A-A529-51741476FF2B}" type="presParOf" srcId="{CB0ABDE1-B02A-4AEC-A08A-49A3E69A727A}" destId="{62AD2A9D-801A-44D8-824E-8D1D8CA93E99}" srcOrd="0" destOrd="0" presId="urn:microsoft.com/office/officeart/2005/8/layout/vList5"/>
    <dgm:cxn modelId="{FF2414B7-9E78-4B2B-BD60-17CDB648709A}" type="presParOf" srcId="{CB0ABDE1-B02A-4AEC-A08A-49A3E69A727A}" destId="{F68AA842-2FDA-48C3-96EB-5F302EBC2C4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8795BF-3505-44A3-B6AA-A5E85CB525EB}" type="doc">
      <dgm:prSet loTypeId="urn:microsoft.com/office/officeart/2008/layout/VerticalCurvedList" loCatId="list" qsTypeId="urn:microsoft.com/office/officeart/2005/8/quickstyle/simple1#2" qsCatId="simple" csTypeId="urn:microsoft.com/office/officeart/2005/8/colors/accent1_1" csCatId="accent1" phldr="1"/>
      <dgm:spPr/>
      <dgm:t>
        <a:bodyPr/>
        <a:lstStyle/>
        <a:p>
          <a:endParaRPr lang="zh-TW" altLang="en-US"/>
        </a:p>
      </dgm:t>
    </dgm:pt>
    <dgm:pt modelId="{B6FC55C5-9D0C-4571-ADD2-38B0D75B389C}">
      <dgm:prSet phldrT="[文字]"/>
      <dgm:spPr/>
      <dgm:t>
        <a:bodyPr/>
        <a:lstStyle/>
        <a:p>
          <a:r>
            <a:rPr lang="zh-TW" altLang="en-US" dirty="0" smtClean="0"/>
            <a:t>淡淡的金黃底色</a:t>
          </a:r>
          <a:r>
            <a:rPr lang="en-US" altLang="zh-TW" dirty="0" smtClean="0"/>
            <a:t>, </a:t>
          </a:r>
          <a:r>
            <a:rPr lang="zh-TW" altLang="en-US" dirty="0" smtClean="0"/>
            <a:t>披覆灰色山形紋路</a:t>
          </a:r>
          <a:r>
            <a:rPr lang="en-US" altLang="zh-TW" dirty="0" smtClean="0"/>
            <a:t>, </a:t>
          </a:r>
          <a:r>
            <a:rPr lang="zh-TW" altLang="en-US" dirty="0" smtClean="0"/>
            <a:t>冷暖色混搭</a:t>
          </a:r>
          <a:endParaRPr lang="zh-TW" altLang="en-US" dirty="0"/>
        </a:p>
      </dgm:t>
    </dgm:pt>
    <dgm:pt modelId="{065B7CDD-E265-4AD7-9D81-CF1BA486468A}" type="parTrans" cxnId="{BD4559F8-AEDF-4733-8F61-7AE799DD1885}">
      <dgm:prSet/>
      <dgm:spPr/>
      <dgm:t>
        <a:bodyPr/>
        <a:lstStyle/>
        <a:p>
          <a:endParaRPr lang="zh-TW" altLang="en-US"/>
        </a:p>
      </dgm:t>
    </dgm:pt>
    <dgm:pt modelId="{ACC7F304-2BF6-43D0-8DFA-701FCBB94651}" type="sibTrans" cxnId="{BD4559F8-AEDF-4733-8F61-7AE799DD1885}">
      <dgm:prSet/>
      <dgm:spPr/>
      <dgm:t>
        <a:bodyPr/>
        <a:lstStyle/>
        <a:p>
          <a:endParaRPr lang="zh-TW" altLang="en-US"/>
        </a:p>
      </dgm:t>
    </dgm:pt>
    <dgm:pt modelId="{A5372D0B-AE67-4A9E-A89D-60C2D8FAFC1F}">
      <dgm:prSet phldrT="[文字]"/>
      <dgm:spPr/>
      <dgm:t>
        <a:bodyPr/>
        <a:lstStyle/>
        <a:p>
          <a:r>
            <a:rPr lang="zh-TW" altLang="en-US" dirty="0" smtClean="0"/>
            <a:t>色澤不俗，可與觀音石地磚相搭</a:t>
          </a:r>
          <a:r>
            <a:rPr lang="en-US" altLang="zh-TW" dirty="0" smtClean="0"/>
            <a:t>, </a:t>
          </a:r>
          <a:r>
            <a:rPr lang="zh-TW" altLang="en-US" dirty="0" smtClean="0"/>
            <a:t>沉穩中有精彩</a:t>
          </a:r>
          <a:endParaRPr lang="zh-TW" altLang="en-US" dirty="0"/>
        </a:p>
      </dgm:t>
    </dgm:pt>
    <dgm:pt modelId="{64F6AA85-DA89-44E5-B8F5-05BF61B3E8A3}" type="parTrans" cxnId="{43615703-ADDB-4849-B130-09A513236B2D}">
      <dgm:prSet/>
      <dgm:spPr/>
      <dgm:t>
        <a:bodyPr/>
        <a:lstStyle/>
        <a:p>
          <a:endParaRPr lang="zh-TW" altLang="en-US"/>
        </a:p>
      </dgm:t>
    </dgm:pt>
    <dgm:pt modelId="{8300A586-770B-47FD-9994-051C920E6934}" type="sibTrans" cxnId="{43615703-ADDB-4849-B130-09A513236B2D}">
      <dgm:prSet/>
      <dgm:spPr/>
      <dgm:t>
        <a:bodyPr/>
        <a:lstStyle/>
        <a:p>
          <a:endParaRPr lang="zh-TW" altLang="en-US"/>
        </a:p>
      </dgm:t>
    </dgm:pt>
    <dgm:pt modelId="{B6EAE398-B1F2-483C-8749-75657614AEF9}" type="pres">
      <dgm:prSet presAssocID="{B48795BF-3505-44A3-B6AA-A5E85CB525E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4AE06751-FCCD-4B02-B6D0-9BA728C50CC2}" type="pres">
      <dgm:prSet presAssocID="{B48795BF-3505-44A3-B6AA-A5E85CB525EB}" presName="Name1" presStyleCnt="0"/>
      <dgm:spPr/>
      <dgm:t>
        <a:bodyPr/>
        <a:lstStyle/>
        <a:p>
          <a:endParaRPr lang="zh-TW" altLang="en-US"/>
        </a:p>
      </dgm:t>
    </dgm:pt>
    <dgm:pt modelId="{62CA8921-CB13-42BD-BA53-BC06C0A6FBFA}" type="pres">
      <dgm:prSet presAssocID="{B48795BF-3505-44A3-B6AA-A5E85CB525EB}" presName="cycle" presStyleCnt="0"/>
      <dgm:spPr/>
      <dgm:t>
        <a:bodyPr/>
        <a:lstStyle/>
        <a:p>
          <a:endParaRPr lang="zh-TW" altLang="en-US"/>
        </a:p>
      </dgm:t>
    </dgm:pt>
    <dgm:pt modelId="{11FE0A24-ADCB-4630-9183-2052ABF1EEF5}" type="pres">
      <dgm:prSet presAssocID="{B48795BF-3505-44A3-B6AA-A5E85CB525EB}" presName="srcNode" presStyleLbl="node1" presStyleIdx="0" presStyleCnt="2"/>
      <dgm:spPr/>
      <dgm:t>
        <a:bodyPr/>
        <a:lstStyle/>
        <a:p>
          <a:endParaRPr lang="zh-TW" altLang="en-US"/>
        </a:p>
      </dgm:t>
    </dgm:pt>
    <dgm:pt modelId="{D60FDA4F-98AF-4C1D-BFA4-8123EA894BCB}" type="pres">
      <dgm:prSet presAssocID="{B48795BF-3505-44A3-B6AA-A5E85CB525EB}" presName="conn" presStyleLbl="parChTrans1D2" presStyleIdx="0" presStyleCnt="1" custLinFactNeighborX="-40913" custLinFactNeighborY="-2286"/>
      <dgm:spPr/>
      <dgm:t>
        <a:bodyPr/>
        <a:lstStyle/>
        <a:p>
          <a:endParaRPr lang="zh-TW" altLang="en-US"/>
        </a:p>
      </dgm:t>
    </dgm:pt>
    <dgm:pt modelId="{A6154D7A-3877-4DBC-ACA3-8328895788D0}" type="pres">
      <dgm:prSet presAssocID="{B48795BF-3505-44A3-B6AA-A5E85CB525EB}" presName="extraNode" presStyleLbl="node1" presStyleIdx="0" presStyleCnt="2"/>
      <dgm:spPr/>
      <dgm:t>
        <a:bodyPr/>
        <a:lstStyle/>
        <a:p>
          <a:endParaRPr lang="zh-TW" altLang="en-US"/>
        </a:p>
      </dgm:t>
    </dgm:pt>
    <dgm:pt modelId="{C4CF2A0C-19B3-411E-8E6F-92D546EFB120}" type="pres">
      <dgm:prSet presAssocID="{B48795BF-3505-44A3-B6AA-A5E85CB525EB}" presName="dstNode" presStyleLbl="node1" presStyleIdx="0" presStyleCnt="2"/>
      <dgm:spPr/>
      <dgm:t>
        <a:bodyPr/>
        <a:lstStyle/>
        <a:p>
          <a:endParaRPr lang="zh-TW" altLang="en-US"/>
        </a:p>
      </dgm:t>
    </dgm:pt>
    <dgm:pt modelId="{A61EB0DC-0ED1-48A8-B922-0E07541630E9}" type="pres">
      <dgm:prSet presAssocID="{B6FC55C5-9D0C-4571-ADD2-38B0D75B389C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ADBFF4-F0AD-44F1-B3A7-A71877458CD0}" type="pres">
      <dgm:prSet presAssocID="{B6FC55C5-9D0C-4571-ADD2-38B0D75B389C}" presName="accent_1" presStyleCnt="0"/>
      <dgm:spPr/>
      <dgm:t>
        <a:bodyPr/>
        <a:lstStyle/>
        <a:p>
          <a:endParaRPr lang="zh-TW" altLang="en-US"/>
        </a:p>
      </dgm:t>
    </dgm:pt>
    <dgm:pt modelId="{FEBE8314-E527-4B83-9124-4B1F118EEBFF}" type="pres">
      <dgm:prSet presAssocID="{B6FC55C5-9D0C-4571-ADD2-38B0D75B389C}" presName="accentRepeatNode" presStyleLbl="solidFgAcc1" presStyleIdx="0" presStyleCnt="2"/>
      <dgm:spPr/>
      <dgm:t>
        <a:bodyPr/>
        <a:lstStyle/>
        <a:p>
          <a:endParaRPr lang="zh-TW" altLang="en-US"/>
        </a:p>
      </dgm:t>
    </dgm:pt>
    <dgm:pt modelId="{E974FF59-45C5-4503-BD84-EC27258D6236}" type="pres">
      <dgm:prSet presAssocID="{A5372D0B-AE67-4A9E-A89D-60C2D8FAFC1F}" presName="text_2" presStyleLbl="node1" presStyleIdx="1" presStyleCnt="2" custScaleX="98860" custLinFactNeighborX="793" custLinFactNeighborY="76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83FD2E-F381-4969-8193-01826008B899}" type="pres">
      <dgm:prSet presAssocID="{A5372D0B-AE67-4A9E-A89D-60C2D8FAFC1F}" presName="accent_2" presStyleCnt="0"/>
      <dgm:spPr/>
      <dgm:t>
        <a:bodyPr/>
        <a:lstStyle/>
        <a:p>
          <a:endParaRPr lang="zh-TW" altLang="en-US"/>
        </a:p>
      </dgm:t>
    </dgm:pt>
    <dgm:pt modelId="{54075FF7-A58D-4CFA-A620-F01E81255A46}" type="pres">
      <dgm:prSet presAssocID="{A5372D0B-AE67-4A9E-A89D-60C2D8FAFC1F}" presName="accentRepeatNode" presStyleLbl="solidFgAcc1" presStyleIdx="1" presStyleCnt="2"/>
      <dgm:spPr/>
      <dgm:t>
        <a:bodyPr/>
        <a:lstStyle/>
        <a:p>
          <a:endParaRPr lang="zh-TW" altLang="en-US"/>
        </a:p>
      </dgm:t>
    </dgm:pt>
  </dgm:ptLst>
  <dgm:cxnLst>
    <dgm:cxn modelId="{43615703-ADDB-4849-B130-09A513236B2D}" srcId="{B48795BF-3505-44A3-B6AA-A5E85CB525EB}" destId="{A5372D0B-AE67-4A9E-A89D-60C2D8FAFC1F}" srcOrd="1" destOrd="0" parTransId="{64F6AA85-DA89-44E5-B8F5-05BF61B3E8A3}" sibTransId="{8300A586-770B-47FD-9994-051C920E6934}"/>
    <dgm:cxn modelId="{7C33242C-94F6-4786-B8EE-A321126C3CFD}" type="presOf" srcId="{ACC7F304-2BF6-43D0-8DFA-701FCBB94651}" destId="{D60FDA4F-98AF-4C1D-BFA4-8123EA894BCB}" srcOrd="0" destOrd="0" presId="urn:microsoft.com/office/officeart/2008/layout/VerticalCurvedList"/>
    <dgm:cxn modelId="{BD4559F8-AEDF-4733-8F61-7AE799DD1885}" srcId="{B48795BF-3505-44A3-B6AA-A5E85CB525EB}" destId="{B6FC55C5-9D0C-4571-ADD2-38B0D75B389C}" srcOrd="0" destOrd="0" parTransId="{065B7CDD-E265-4AD7-9D81-CF1BA486468A}" sibTransId="{ACC7F304-2BF6-43D0-8DFA-701FCBB94651}"/>
    <dgm:cxn modelId="{13F2AD90-B0E9-460E-A692-733423AD6130}" type="presOf" srcId="{B48795BF-3505-44A3-B6AA-A5E85CB525EB}" destId="{B6EAE398-B1F2-483C-8749-75657614AEF9}" srcOrd="0" destOrd="0" presId="urn:microsoft.com/office/officeart/2008/layout/VerticalCurvedList"/>
    <dgm:cxn modelId="{8FBE9B0A-0B68-4C2B-976D-3CDD1C59F6B1}" type="presOf" srcId="{B6FC55C5-9D0C-4571-ADD2-38B0D75B389C}" destId="{A61EB0DC-0ED1-48A8-B922-0E07541630E9}" srcOrd="0" destOrd="0" presId="urn:microsoft.com/office/officeart/2008/layout/VerticalCurvedList"/>
    <dgm:cxn modelId="{A16AA03C-D27B-4844-B7AD-039C2917A067}" type="presOf" srcId="{A5372D0B-AE67-4A9E-A89D-60C2D8FAFC1F}" destId="{E974FF59-45C5-4503-BD84-EC27258D6236}" srcOrd="0" destOrd="0" presId="urn:microsoft.com/office/officeart/2008/layout/VerticalCurvedList"/>
    <dgm:cxn modelId="{4C3DF239-E3DD-44FA-ABB5-34BC7E7D4063}" type="presParOf" srcId="{B6EAE398-B1F2-483C-8749-75657614AEF9}" destId="{4AE06751-FCCD-4B02-B6D0-9BA728C50CC2}" srcOrd="0" destOrd="0" presId="urn:microsoft.com/office/officeart/2008/layout/VerticalCurvedList"/>
    <dgm:cxn modelId="{7EC6C336-7938-4ECF-84A4-D661F78296E8}" type="presParOf" srcId="{4AE06751-FCCD-4B02-B6D0-9BA728C50CC2}" destId="{62CA8921-CB13-42BD-BA53-BC06C0A6FBFA}" srcOrd="0" destOrd="0" presId="urn:microsoft.com/office/officeart/2008/layout/VerticalCurvedList"/>
    <dgm:cxn modelId="{E5DA0C25-80CB-4151-AB10-740FE0924732}" type="presParOf" srcId="{62CA8921-CB13-42BD-BA53-BC06C0A6FBFA}" destId="{11FE0A24-ADCB-4630-9183-2052ABF1EEF5}" srcOrd="0" destOrd="0" presId="urn:microsoft.com/office/officeart/2008/layout/VerticalCurvedList"/>
    <dgm:cxn modelId="{D1F0A42B-2AC4-4CBF-8A7F-F1E263BE5151}" type="presParOf" srcId="{62CA8921-CB13-42BD-BA53-BC06C0A6FBFA}" destId="{D60FDA4F-98AF-4C1D-BFA4-8123EA894BCB}" srcOrd="1" destOrd="0" presId="urn:microsoft.com/office/officeart/2008/layout/VerticalCurvedList"/>
    <dgm:cxn modelId="{33C8924B-6896-49A9-9613-156976731498}" type="presParOf" srcId="{62CA8921-CB13-42BD-BA53-BC06C0A6FBFA}" destId="{A6154D7A-3877-4DBC-ACA3-8328895788D0}" srcOrd="2" destOrd="0" presId="urn:microsoft.com/office/officeart/2008/layout/VerticalCurvedList"/>
    <dgm:cxn modelId="{233F28EE-1A69-41A1-8D66-3093B8C77EF1}" type="presParOf" srcId="{62CA8921-CB13-42BD-BA53-BC06C0A6FBFA}" destId="{C4CF2A0C-19B3-411E-8E6F-92D546EFB120}" srcOrd="3" destOrd="0" presId="urn:microsoft.com/office/officeart/2008/layout/VerticalCurvedList"/>
    <dgm:cxn modelId="{09A10A3B-8AD8-40F7-ACA0-31664DFA891D}" type="presParOf" srcId="{4AE06751-FCCD-4B02-B6D0-9BA728C50CC2}" destId="{A61EB0DC-0ED1-48A8-B922-0E07541630E9}" srcOrd="1" destOrd="0" presId="urn:microsoft.com/office/officeart/2008/layout/VerticalCurvedList"/>
    <dgm:cxn modelId="{C2C1F0C1-A56B-4CA2-9757-E942B8D08891}" type="presParOf" srcId="{4AE06751-FCCD-4B02-B6D0-9BA728C50CC2}" destId="{4FADBFF4-F0AD-44F1-B3A7-A71877458CD0}" srcOrd="2" destOrd="0" presId="urn:microsoft.com/office/officeart/2008/layout/VerticalCurvedList"/>
    <dgm:cxn modelId="{11036ED7-9444-4A57-90F0-79B50B404AC3}" type="presParOf" srcId="{4FADBFF4-F0AD-44F1-B3A7-A71877458CD0}" destId="{FEBE8314-E527-4B83-9124-4B1F118EEBFF}" srcOrd="0" destOrd="0" presId="urn:microsoft.com/office/officeart/2008/layout/VerticalCurvedList"/>
    <dgm:cxn modelId="{93337B2B-FA0D-470A-8427-BF78058C8C9A}" type="presParOf" srcId="{4AE06751-FCCD-4B02-B6D0-9BA728C50CC2}" destId="{E974FF59-45C5-4503-BD84-EC27258D6236}" srcOrd="3" destOrd="0" presId="urn:microsoft.com/office/officeart/2008/layout/VerticalCurvedList"/>
    <dgm:cxn modelId="{BE4826AE-6AB8-4366-9185-B0E091939ADB}" type="presParOf" srcId="{4AE06751-FCCD-4B02-B6D0-9BA728C50CC2}" destId="{D283FD2E-F381-4969-8193-01826008B899}" srcOrd="4" destOrd="0" presId="urn:microsoft.com/office/officeart/2008/layout/VerticalCurvedList"/>
    <dgm:cxn modelId="{494A9B2C-A1E9-48DD-AAED-3F593044BAB2}" type="presParOf" srcId="{D283FD2E-F381-4969-8193-01826008B899}" destId="{54075FF7-A58D-4CFA-A620-F01E81255A4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8795BF-3505-44A3-B6AA-A5E85CB525EB}" type="doc">
      <dgm:prSet loTypeId="urn:microsoft.com/office/officeart/2008/layout/VerticalCurvedList" loCatId="list" qsTypeId="urn:microsoft.com/office/officeart/2005/8/quickstyle/simple1#3" qsCatId="simple" csTypeId="urn:microsoft.com/office/officeart/2005/8/colors/accent1_1" csCatId="accent1" phldr="1"/>
      <dgm:spPr/>
      <dgm:t>
        <a:bodyPr/>
        <a:lstStyle/>
        <a:p>
          <a:endParaRPr lang="zh-TW" altLang="en-US"/>
        </a:p>
      </dgm:t>
    </dgm:pt>
    <dgm:pt modelId="{B6FC55C5-9D0C-4571-ADD2-38B0D75B389C}">
      <dgm:prSet phldrT="[文字]"/>
      <dgm:spPr/>
      <dgm:t>
        <a:bodyPr/>
        <a:lstStyle/>
        <a:p>
          <a:r>
            <a:rPr lang="zh-TW" altLang="en-US" dirty="0" smtClean="0"/>
            <a:t>米白底色</a:t>
          </a:r>
          <a:r>
            <a:rPr lang="en-US" altLang="zh-TW" dirty="0" smtClean="0"/>
            <a:t>, </a:t>
          </a:r>
          <a:r>
            <a:rPr lang="zh-TW" altLang="en-US" dirty="0" smtClean="0"/>
            <a:t>披覆規則木紋路</a:t>
          </a:r>
          <a:r>
            <a:rPr lang="en-US" altLang="zh-TW" dirty="0" smtClean="0"/>
            <a:t>, </a:t>
          </a:r>
          <a:endParaRPr lang="zh-TW" altLang="en-US" dirty="0"/>
        </a:p>
      </dgm:t>
    </dgm:pt>
    <dgm:pt modelId="{065B7CDD-E265-4AD7-9D81-CF1BA486468A}" type="parTrans" cxnId="{BD4559F8-AEDF-4733-8F61-7AE799DD1885}">
      <dgm:prSet/>
      <dgm:spPr/>
      <dgm:t>
        <a:bodyPr/>
        <a:lstStyle/>
        <a:p>
          <a:endParaRPr lang="zh-TW" altLang="en-US"/>
        </a:p>
      </dgm:t>
    </dgm:pt>
    <dgm:pt modelId="{ACC7F304-2BF6-43D0-8DFA-701FCBB94651}" type="sibTrans" cxnId="{BD4559F8-AEDF-4733-8F61-7AE799DD1885}">
      <dgm:prSet/>
      <dgm:spPr/>
      <dgm:t>
        <a:bodyPr/>
        <a:lstStyle/>
        <a:p>
          <a:endParaRPr lang="zh-TW" altLang="en-US"/>
        </a:p>
      </dgm:t>
    </dgm:pt>
    <dgm:pt modelId="{A5372D0B-AE67-4A9E-A89D-60C2D8FAFC1F}">
      <dgm:prSet phldrT="[文字]"/>
      <dgm:spPr/>
      <dgm:t>
        <a:bodyPr/>
        <a:lstStyle/>
        <a:p>
          <a:r>
            <a:rPr lang="zh-TW" altLang="en-US" dirty="0" smtClean="0"/>
            <a:t>單純紋路用於書桌面不壓紋</a:t>
          </a:r>
          <a:r>
            <a:rPr lang="en-US" altLang="zh-TW" dirty="0" smtClean="0"/>
            <a:t>,</a:t>
          </a:r>
          <a:r>
            <a:rPr lang="zh-TW" altLang="en-US" dirty="0" smtClean="0"/>
            <a:t> 視覺無壓力</a:t>
          </a:r>
          <a:r>
            <a:rPr lang="en-US" altLang="zh-TW" dirty="0" smtClean="0"/>
            <a:t> </a:t>
          </a:r>
          <a:endParaRPr lang="zh-TW" altLang="en-US" dirty="0"/>
        </a:p>
      </dgm:t>
    </dgm:pt>
    <dgm:pt modelId="{64F6AA85-DA89-44E5-B8F5-05BF61B3E8A3}" type="parTrans" cxnId="{43615703-ADDB-4849-B130-09A513236B2D}">
      <dgm:prSet/>
      <dgm:spPr/>
      <dgm:t>
        <a:bodyPr/>
        <a:lstStyle/>
        <a:p>
          <a:endParaRPr lang="zh-TW" altLang="en-US"/>
        </a:p>
      </dgm:t>
    </dgm:pt>
    <dgm:pt modelId="{8300A586-770B-47FD-9994-051C920E6934}" type="sibTrans" cxnId="{43615703-ADDB-4849-B130-09A513236B2D}">
      <dgm:prSet/>
      <dgm:spPr/>
      <dgm:t>
        <a:bodyPr/>
        <a:lstStyle/>
        <a:p>
          <a:endParaRPr lang="zh-TW" altLang="en-US"/>
        </a:p>
      </dgm:t>
    </dgm:pt>
    <dgm:pt modelId="{B6EAE398-B1F2-483C-8749-75657614AEF9}" type="pres">
      <dgm:prSet presAssocID="{B48795BF-3505-44A3-B6AA-A5E85CB525E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4AE06751-FCCD-4B02-B6D0-9BA728C50CC2}" type="pres">
      <dgm:prSet presAssocID="{B48795BF-3505-44A3-B6AA-A5E85CB525EB}" presName="Name1" presStyleCnt="0"/>
      <dgm:spPr/>
      <dgm:t>
        <a:bodyPr/>
        <a:lstStyle/>
        <a:p>
          <a:endParaRPr lang="zh-TW" altLang="en-US"/>
        </a:p>
      </dgm:t>
    </dgm:pt>
    <dgm:pt modelId="{62CA8921-CB13-42BD-BA53-BC06C0A6FBFA}" type="pres">
      <dgm:prSet presAssocID="{B48795BF-3505-44A3-B6AA-A5E85CB525EB}" presName="cycle" presStyleCnt="0"/>
      <dgm:spPr/>
      <dgm:t>
        <a:bodyPr/>
        <a:lstStyle/>
        <a:p>
          <a:endParaRPr lang="zh-TW" altLang="en-US"/>
        </a:p>
      </dgm:t>
    </dgm:pt>
    <dgm:pt modelId="{11FE0A24-ADCB-4630-9183-2052ABF1EEF5}" type="pres">
      <dgm:prSet presAssocID="{B48795BF-3505-44A3-B6AA-A5E85CB525EB}" presName="srcNode" presStyleLbl="node1" presStyleIdx="0" presStyleCnt="2"/>
      <dgm:spPr/>
      <dgm:t>
        <a:bodyPr/>
        <a:lstStyle/>
        <a:p>
          <a:endParaRPr lang="zh-TW" altLang="en-US"/>
        </a:p>
      </dgm:t>
    </dgm:pt>
    <dgm:pt modelId="{D60FDA4F-98AF-4C1D-BFA4-8123EA894BCB}" type="pres">
      <dgm:prSet presAssocID="{B48795BF-3505-44A3-B6AA-A5E85CB525EB}" presName="conn" presStyleLbl="parChTrans1D2" presStyleIdx="0" presStyleCnt="1" custLinFactNeighborX="-40913" custLinFactNeighborY="-2286"/>
      <dgm:spPr/>
      <dgm:t>
        <a:bodyPr/>
        <a:lstStyle/>
        <a:p>
          <a:endParaRPr lang="zh-TW" altLang="en-US"/>
        </a:p>
      </dgm:t>
    </dgm:pt>
    <dgm:pt modelId="{A6154D7A-3877-4DBC-ACA3-8328895788D0}" type="pres">
      <dgm:prSet presAssocID="{B48795BF-3505-44A3-B6AA-A5E85CB525EB}" presName="extraNode" presStyleLbl="node1" presStyleIdx="0" presStyleCnt="2"/>
      <dgm:spPr/>
      <dgm:t>
        <a:bodyPr/>
        <a:lstStyle/>
        <a:p>
          <a:endParaRPr lang="zh-TW" altLang="en-US"/>
        </a:p>
      </dgm:t>
    </dgm:pt>
    <dgm:pt modelId="{C4CF2A0C-19B3-411E-8E6F-92D546EFB120}" type="pres">
      <dgm:prSet presAssocID="{B48795BF-3505-44A3-B6AA-A5E85CB525EB}" presName="dstNode" presStyleLbl="node1" presStyleIdx="0" presStyleCnt="2"/>
      <dgm:spPr/>
      <dgm:t>
        <a:bodyPr/>
        <a:lstStyle/>
        <a:p>
          <a:endParaRPr lang="zh-TW" altLang="en-US"/>
        </a:p>
      </dgm:t>
    </dgm:pt>
    <dgm:pt modelId="{A61EB0DC-0ED1-48A8-B922-0E07541630E9}" type="pres">
      <dgm:prSet presAssocID="{B6FC55C5-9D0C-4571-ADD2-38B0D75B389C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ADBFF4-F0AD-44F1-B3A7-A71877458CD0}" type="pres">
      <dgm:prSet presAssocID="{B6FC55C5-9D0C-4571-ADD2-38B0D75B389C}" presName="accent_1" presStyleCnt="0"/>
      <dgm:spPr/>
      <dgm:t>
        <a:bodyPr/>
        <a:lstStyle/>
        <a:p>
          <a:endParaRPr lang="zh-TW" altLang="en-US"/>
        </a:p>
      </dgm:t>
    </dgm:pt>
    <dgm:pt modelId="{FEBE8314-E527-4B83-9124-4B1F118EEBFF}" type="pres">
      <dgm:prSet presAssocID="{B6FC55C5-9D0C-4571-ADD2-38B0D75B389C}" presName="accentRepeatNode" presStyleLbl="solidFgAcc1" presStyleIdx="0" presStyleCnt="2"/>
      <dgm:spPr/>
      <dgm:t>
        <a:bodyPr/>
        <a:lstStyle/>
        <a:p>
          <a:endParaRPr lang="zh-TW" altLang="en-US"/>
        </a:p>
      </dgm:t>
    </dgm:pt>
    <dgm:pt modelId="{E974FF59-45C5-4503-BD84-EC27258D6236}" type="pres">
      <dgm:prSet presAssocID="{A5372D0B-AE67-4A9E-A89D-60C2D8FAFC1F}" presName="text_2" presStyleLbl="node1" presStyleIdx="1" presStyleCnt="2" custScaleX="98860" custLinFactNeighborX="793" custLinFactNeighborY="76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83FD2E-F381-4969-8193-01826008B899}" type="pres">
      <dgm:prSet presAssocID="{A5372D0B-AE67-4A9E-A89D-60C2D8FAFC1F}" presName="accent_2" presStyleCnt="0"/>
      <dgm:spPr/>
      <dgm:t>
        <a:bodyPr/>
        <a:lstStyle/>
        <a:p>
          <a:endParaRPr lang="zh-TW" altLang="en-US"/>
        </a:p>
      </dgm:t>
    </dgm:pt>
    <dgm:pt modelId="{54075FF7-A58D-4CFA-A620-F01E81255A46}" type="pres">
      <dgm:prSet presAssocID="{A5372D0B-AE67-4A9E-A89D-60C2D8FAFC1F}" presName="accentRepeatNode" presStyleLbl="solidFgAcc1" presStyleIdx="1" presStyleCnt="2"/>
      <dgm:spPr/>
      <dgm:t>
        <a:bodyPr/>
        <a:lstStyle/>
        <a:p>
          <a:endParaRPr lang="zh-TW" altLang="en-US"/>
        </a:p>
      </dgm:t>
    </dgm:pt>
  </dgm:ptLst>
  <dgm:cxnLst>
    <dgm:cxn modelId="{F0473EC2-2084-46A6-AAD7-F6189E207AAB}" type="presOf" srcId="{B48795BF-3505-44A3-B6AA-A5E85CB525EB}" destId="{B6EAE398-B1F2-483C-8749-75657614AEF9}" srcOrd="0" destOrd="0" presId="urn:microsoft.com/office/officeart/2008/layout/VerticalCurvedList"/>
    <dgm:cxn modelId="{43615703-ADDB-4849-B130-09A513236B2D}" srcId="{B48795BF-3505-44A3-B6AA-A5E85CB525EB}" destId="{A5372D0B-AE67-4A9E-A89D-60C2D8FAFC1F}" srcOrd="1" destOrd="0" parTransId="{64F6AA85-DA89-44E5-B8F5-05BF61B3E8A3}" sibTransId="{8300A586-770B-47FD-9994-051C920E6934}"/>
    <dgm:cxn modelId="{2B51B0B8-2174-4AFE-AD84-D88E86FED60C}" type="presOf" srcId="{A5372D0B-AE67-4A9E-A89D-60C2D8FAFC1F}" destId="{E974FF59-45C5-4503-BD84-EC27258D6236}" srcOrd="0" destOrd="0" presId="urn:microsoft.com/office/officeart/2008/layout/VerticalCurvedList"/>
    <dgm:cxn modelId="{BD4559F8-AEDF-4733-8F61-7AE799DD1885}" srcId="{B48795BF-3505-44A3-B6AA-A5E85CB525EB}" destId="{B6FC55C5-9D0C-4571-ADD2-38B0D75B389C}" srcOrd="0" destOrd="0" parTransId="{065B7CDD-E265-4AD7-9D81-CF1BA486468A}" sibTransId="{ACC7F304-2BF6-43D0-8DFA-701FCBB94651}"/>
    <dgm:cxn modelId="{EC3520F8-8981-4242-A19B-C2C30B9C77EA}" type="presOf" srcId="{B6FC55C5-9D0C-4571-ADD2-38B0D75B389C}" destId="{A61EB0DC-0ED1-48A8-B922-0E07541630E9}" srcOrd="0" destOrd="0" presId="urn:microsoft.com/office/officeart/2008/layout/VerticalCurvedList"/>
    <dgm:cxn modelId="{6D3DAA40-9AFA-4323-B5FC-4CFBE5FBDDA5}" type="presOf" srcId="{ACC7F304-2BF6-43D0-8DFA-701FCBB94651}" destId="{D60FDA4F-98AF-4C1D-BFA4-8123EA894BCB}" srcOrd="0" destOrd="0" presId="urn:microsoft.com/office/officeart/2008/layout/VerticalCurvedList"/>
    <dgm:cxn modelId="{65E3B7A8-165F-4484-9B0D-A6BC53230CC5}" type="presParOf" srcId="{B6EAE398-B1F2-483C-8749-75657614AEF9}" destId="{4AE06751-FCCD-4B02-B6D0-9BA728C50CC2}" srcOrd="0" destOrd="0" presId="urn:microsoft.com/office/officeart/2008/layout/VerticalCurvedList"/>
    <dgm:cxn modelId="{DB42B663-F1ED-42FB-B86C-8A21128CA041}" type="presParOf" srcId="{4AE06751-FCCD-4B02-B6D0-9BA728C50CC2}" destId="{62CA8921-CB13-42BD-BA53-BC06C0A6FBFA}" srcOrd="0" destOrd="0" presId="urn:microsoft.com/office/officeart/2008/layout/VerticalCurvedList"/>
    <dgm:cxn modelId="{D0435F2F-75D1-4700-B0E1-9B3106866FCF}" type="presParOf" srcId="{62CA8921-CB13-42BD-BA53-BC06C0A6FBFA}" destId="{11FE0A24-ADCB-4630-9183-2052ABF1EEF5}" srcOrd="0" destOrd="0" presId="urn:microsoft.com/office/officeart/2008/layout/VerticalCurvedList"/>
    <dgm:cxn modelId="{976B6966-188B-494F-ABD0-F274A05303BE}" type="presParOf" srcId="{62CA8921-CB13-42BD-BA53-BC06C0A6FBFA}" destId="{D60FDA4F-98AF-4C1D-BFA4-8123EA894BCB}" srcOrd="1" destOrd="0" presId="urn:microsoft.com/office/officeart/2008/layout/VerticalCurvedList"/>
    <dgm:cxn modelId="{BE67173B-CE1B-410F-BDA9-4560134EFA4C}" type="presParOf" srcId="{62CA8921-CB13-42BD-BA53-BC06C0A6FBFA}" destId="{A6154D7A-3877-4DBC-ACA3-8328895788D0}" srcOrd="2" destOrd="0" presId="urn:microsoft.com/office/officeart/2008/layout/VerticalCurvedList"/>
    <dgm:cxn modelId="{225FF260-A9F7-43A5-B7F8-F3291F918199}" type="presParOf" srcId="{62CA8921-CB13-42BD-BA53-BC06C0A6FBFA}" destId="{C4CF2A0C-19B3-411E-8E6F-92D546EFB120}" srcOrd="3" destOrd="0" presId="urn:microsoft.com/office/officeart/2008/layout/VerticalCurvedList"/>
    <dgm:cxn modelId="{29C6A76C-6933-483D-8E85-9A409E2D00CA}" type="presParOf" srcId="{4AE06751-FCCD-4B02-B6D0-9BA728C50CC2}" destId="{A61EB0DC-0ED1-48A8-B922-0E07541630E9}" srcOrd="1" destOrd="0" presId="urn:microsoft.com/office/officeart/2008/layout/VerticalCurvedList"/>
    <dgm:cxn modelId="{14FA32C1-F121-431A-B8E3-2AEB9292CCB7}" type="presParOf" srcId="{4AE06751-FCCD-4B02-B6D0-9BA728C50CC2}" destId="{4FADBFF4-F0AD-44F1-B3A7-A71877458CD0}" srcOrd="2" destOrd="0" presId="urn:microsoft.com/office/officeart/2008/layout/VerticalCurvedList"/>
    <dgm:cxn modelId="{43A0D4D3-D392-4267-A519-B016EB66BF51}" type="presParOf" srcId="{4FADBFF4-F0AD-44F1-B3A7-A71877458CD0}" destId="{FEBE8314-E527-4B83-9124-4B1F118EEBFF}" srcOrd="0" destOrd="0" presId="urn:microsoft.com/office/officeart/2008/layout/VerticalCurvedList"/>
    <dgm:cxn modelId="{2BD3F975-A461-4BB5-A0EB-0AEDBD5C10DC}" type="presParOf" srcId="{4AE06751-FCCD-4B02-B6D0-9BA728C50CC2}" destId="{E974FF59-45C5-4503-BD84-EC27258D6236}" srcOrd="3" destOrd="0" presId="urn:microsoft.com/office/officeart/2008/layout/VerticalCurvedList"/>
    <dgm:cxn modelId="{6E122C8A-DAF5-4C0A-ADCD-F04A7E8C2619}" type="presParOf" srcId="{4AE06751-FCCD-4B02-B6D0-9BA728C50CC2}" destId="{D283FD2E-F381-4969-8193-01826008B899}" srcOrd="4" destOrd="0" presId="urn:microsoft.com/office/officeart/2008/layout/VerticalCurvedList"/>
    <dgm:cxn modelId="{1D43EAB3-2E2C-496D-90CD-DF303A434409}" type="presParOf" srcId="{D283FD2E-F381-4969-8193-01826008B899}" destId="{54075FF7-A58D-4CFA-A620-F01E81255A4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0 w 372"/>
              <a:gd name="T1" fmla="*/ 0 h 166"/>
              <a:gd name="T2" fmla="*/ 372 w 372"/>
              <a:gd name="T3" fmla="*/ 166 h 166"/>
            </a:gdLst>
            <a:ahLst/>
            <a:cxnLst>
              <a:cxn ang="0">
                <a:pos x="287" y="166"/>
              </a:cxn>
              <a:cxn ang="0">
                <a:pos x="293" y="164"/>
              </a:cxn>
              <a:cxn ang="0">
                <a:pos x="294" y="163"/>
              </a:cxn>
              <a:cxn ang="0">
                <a:pos x="370" y="87"/>
              </a:cxn>
              <a:cxn ang="0">
                <a:pos x="370" y="78"/>
              </a:cxn>
              <a:cxn ang="0">
                <a:pos x="294" y="3"/>
              </a:cxn>
              <a:cxn ang="0">
                <a:pos x="293" y="2"/>
              </a:cxn>
              <a:cxn ang="0">
                <a:pos x="287" y="0"/>
              </a:cxn>
              <a:cxn ang="0">
                <a:pos x="0" y="0"/>
              </a:cxn>
              <a:cxn ang="0">
                <a:pos x="0" y="166"/>
              </a:cxn>
              <a:cxn ang="0">
                <a:pos x="287" y="166"/>
              </a:cxn>
            </a:cxnLst>
            <a:rect l="T0" t="T1" r="T2" b="T3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EC273-5BFC-40C0-BAD7-0D2F137D83EC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17F02-3BAA-4DB7-8F14-D70D72F8A36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B7289-1B38-4A55-8FC0-9EAB445FA402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98829-FA53-4E1C-9073-E003BAF7C92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0F5F9-825C-4D94-AB28-9F8773D12B6A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F5BDE-6738-4AD6-8BB0-3C5F7EDEF5A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C5EEF-B681-468E-B2B0-2A8F5E2F3627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A6C88-A79A-43AC-A177-7C452075BE1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05EC-9CDD-4FB3-8EA0-A9D4C03CEAD3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9D431-B750-4712-B1F4-F464D2D4208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144FD-C449-4E94-B1FE-D5BD56DDB42C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F6DD6-B926-4A5E-BF99-F53B7A4F595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8C304-4E85-48E4-89AD-5B6B8E5B4300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01387-F844-4C14-AEF0-722E1C46592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D4C45-ACDD-4433-ADEC-096018E523F4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E630-4641-4CD6-A036-2D9F7F006A1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96923-1F64-4C61-9908-45AE7ED10429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B38FD-BC6E-44F3-A9AF-037AE239CCE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TextBox 13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ea typeface="+mn-ea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1C24E-7016-403D-BB12-D7760329505E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5AA74-CC72-47B1-BB71-6882B15C134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70A30-0CC4-4F8B-A192-27C1795A4A8E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27CC-5321-40FA-9227-40264DFCD3C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TextBox 16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ea typeface="+mn-ea"/>
              </a:rPr>
              <a:t>“</a:t>
            </a:r>
          </a:p>
        </p:txBody>
      </p:sp>
      <p:sp>
        <p:nvSpPr>
          <p:cNvPr id="7" name="TextBox 17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ea typeface="+mn-ea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4DB22-C950-4EEC-BC8D-9B648AFA8C36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2F994-DE0C-4DC2-8DAF-7EF764FFE9B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D6E40-0D65-4BCC-B95C-0DD36F96BCAE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3509A-E96E-4F06-92BB-B68984D8CE6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8A9FF-DBFC-4FC7-B1EE-40410B5EFBD8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85C57-C189-4DD7-AF52-4A52F273BA6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8852-3643-4805-8502-5CC6DBA5BB75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2420B-71B0-4C05-8144-97C7D346060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222"/>
              <a:ext cx="85200" cy="534098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6" y="2779108"/>
              <a:ext cx="550418" cy="1978191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4622" y="4730255"/>
              <a:ext cx="519314" cy="1210171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804" y="5630785"/>
              <a:ext cx="146057" cy="309641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2813" y="2818321"/>
              <a:ext cx="700533" cy="2834099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546" y="285750"/>
              <a:ext cx="90610" cy="2493358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3880" y="2599273"/>
              <a:ext cx="67619" cy="420517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518" y="4757298"/>
              <a:ext cx="162286" cy="873487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7575" y="1282282"/>
              <a:ext cx="1768913" cy="344797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346" y="5652419"/>
              <a:ext cx="137943" cy="28800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518" y="4655887"/>
              <a:ext cx="31104" cy="189300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137" y="5410385"/>
              <a:ext cx="204209" cy="530041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4833"/>
              <a:ext cx="408933" cy="3646504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730" y="3771618"/>
              <a:ext cx="349763" cy="1310216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105" y="5052893"/>
              <a:ext cx="357653" cy="820858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6746" y="3811082"/>
              <a:ext cx="457585" cy="1853508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3355" y="1263001"/>
              <a:ext cx="144639" cy="2508617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5889" y="5640911"/>
              <a:ext cx="111767" cy="232840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0967" y="3599290"/>
              <a:ext cx="68375" cy="423584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1493" y="2802110"/>
              <a:ext cx="1168945" cy="2250783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331" y="5664590"/>
              <a:ext cx="99932" cy="209161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1493" y="5081833"/>
              <a:ext cx="114396" cy="559078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1493" y="4977910"/>
              <a:ext cx="32872" cy="18942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105" y="5434381"/>
              <a:ext cx="174882" cy="439370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51BBE8-FB30-4E23-8F64-E24A7F5793C0}" type="datetimeFigureOut">
              <a:rPr lang="zh-TW" altLang="en-US"/>
              <a:pPr>
                <a:defRPr/>
              </a:pPr>
              <a:t>2017/3/22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2000">
                <a:solidFill>
                  <a:srgbClr val="FE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A9E1CC4-902C-4688-B851-84A3969BDF3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  <a:ea typeface="微軟正黑體" pitchFamily="34" charset="-12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  <a:ea typeface="微軟正黑體" pitchFamily="34" charset="-12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  <a:ea typeface="微軟正黑體" pitchFamily="34" charset="-12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  <a:ea typeface="微軟正黑體" pitchFamily="34" charset="-12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1474788" y="2276475"/>
            <a:ext cx="9144000" cy="23876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>新建研究生宿舍寢室</a:t>
            </a:r>
            <a:r>
              <a:rPr lang="zh-TW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>傢俱</a:t>
            </a:r>
            <a: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/>
            </a:r>
            <a:br>
              <a:rPr lang="en-US" altLang="zh-TW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>說明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>會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/>
            </a:r>
            <a:b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</a:br>
            <a:r>
              <a:rPr lang="zh-TW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雅藝體W6" panose="040B0609000000000000" pitchFamily="81" charset="-120"/>
                <a:ea typeface="華康雅藝體W6" panose="040B0609000000000000" pitchFamily="81" charset="-120"/>
              </a:rPr>
              <a:t> 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華康雅藝體W6" panose="040B0609000000000000" pitchFamily="81" charset="-120"/>
              <a:ea typeface="華康雅藝體W6" panose="040B0609000000000000" pitchFamily="81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1316038" y="5000625"/>
            <a:ext cx="9144000" cy="1655763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zh-TW" altLang="zh-TW" sz="3600" dirty="0"/>
              <a:t>力星實業</a:t>
            </a:r>
            <a:r>
              <a:rPr lang="zh-TW" altLang="zh-TW" sz="3600" dirty="0" smtClean="0"/>
              <a:t>股份有限公司</a:t>
            </a:r>
            <a:endParaRPr lang="en-US" altLang="zh-TW" sz="3600" dirty="0" smtClean="0"/>
          </a:p>
          <a:p>
            <a:pPr algn="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zh-TW" altLang="en-US" sz="3600" dirty="0" smtClean="0"/>
              <a:t>魏文忠 協理</a:t>
            </a:r>
            <a:endParaRPr lang="en-US" altLang="zh-TW" sz="3600" dirty="0" smtClean="0"/>
          </a:p>
        </p:txBody>
      </p:sp>
      <p:pic>
        <p:nvPicPr>
          <p:cNvPr id="17411" name="圖片 5" descr="北藝大標準字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7488" y="817563"/>
            <a:ext cx="6580187" cy="112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標題 1"/>
          <p:cNvSpPr>
            <a:spLocks noGrp="1"/>
          </p:cNvSpPr>
          <p:nvPr>
            <p:ph type="title"/>
          </p:nvPr>
        </p:nvSpPr>
        <p:spPr>
          <a:xfrm>
            <a:off x="1966913" y="252413"/>
            <a:ext cx="9563100" cy="1281112"/>
          </a:xfrm>
        </p:spPr>
        <p:txBody>
          <a:bodyPr/>
          <a:lstStyle/>
          <a:p>
            <a:pPr eaLnBrk="1" hangingPunct="1"/>
            <a:r>
              <a:rPr lang="zh-TW" altLang="en-US" sz="4000" smtClean="0"/>
              <a:t>解說主題如下</a:t>
            </a:r>
            <a:r>
              <a:rPr lang="en-US" altLang="zh-TW" sz="4000" smtClean="0"/>
              <a:t>: </a:t>
            </a:r>
            <a:endParaRPr lang="zh-TW" altLang="en-US" sz="4000" smtClean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2793851" y="971550"/>
          <a:ext cx="8796198" cy="5500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/>
          <p:cNvGraphicFramePr/>
          <p:nvPr/>
        </p:nvGraphicFramePr>
        <p:xfrm>
          <a:off x="2032000" y="690320"/>
          <a:ext cx="9730509" cy="5835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58" name="矩形 6"/>
          <p:cNvSpPr>
            <a:spLocks noChangeArrowheads="1"/>
          </p:cNvSpPr>
          <p:nvPr/>
        </p:nvSpPr>
        <p:spPr bwMode="auto">
          <a:xfrm>
            <a:off x="1846263" y="100013"/>
            <a:ext cx="34163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lvl="1" defTabSz="1600200">
              <a:lnSpc>
                <a:spcPct val="90000"/>
              </a:lnSpc>
              <a:spcAft>
                <a:spcPct val="15000"/>
              </a:spcAft>
            </a:pPr>
            <a:r>
              <a:rPr kumimoji="0" lang="zh-TW" altLang="en-US" sz="3600">
                <a:latin typeface="Century Gothic" pitchFamily="34" charset="0"/>
                <a:ea typeface="微軟正黑體" pitchFamily="34" charset="-120"/>
              </a:rPr>
              <a:t>設計構想及理念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/>
        </p:nvGraphicFramePr>
        <p:xfrm>
          <a:off x="772825" y="2548328"/>
          <a:ext cx="11318329" cy="442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/>
          <p:cNvSpPr/>
          <p:nvPr/>
        </p:nvSpPr>
        <p:spPr>
          <a:xfrm>
            <a:off x="2220246" y="385882"/>
            <a:ext cx="29546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lt"/>
                <a:ea typeface="+mn-ea"/>
              </a:rPr>
              <a:t>黃金榆木</a:t>
            </a:r>
          </a:p>
        </p:txBody>
      </p:sp>
      <p:pic>
        <p:nvPicPr>
          <p:cNvPr id="20483" name="圖片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43550" y="179388"/>
            <a:ext cx="63817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/>
        </p:nvGraphicFramePr>
        <p:xfrm>
          <a:off x="772825" y="2548328"/>
          <a:ext cx="11318329" cy="442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/>
          <p:cNvSpPr/>
          <p:nvPr/>
        </p:nvSpPr>
        <p:spPr>
          <a:xfrm>
            <a:off x="2220247" y="385882"/>
            <a:ext cx="29546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  <a:ea typeface="+mn-ea"/>
              </a:rPr>
              <a:t>鐵杉洗白</a:t>
            </a:r>
          </a:p>
        </p:txBody>
      </p:sp>
      <p:pic>
        <p:nvPicPr>
          <p:cNvPr id="21507" name="圖片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8150" y="0"/>
            <a:ext cx="4308475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7488" y="1211263"/>
            <a:ext cx="7688262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414588" y="384175"/>
            <a:ext cx="7947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單、雙人房及無障礙房 </a:t>
            </a: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- 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床鋪樣式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11206" r="9514"/>
          <a:stretch/>
        </p:blipFill>
        <p:spPr>
          <a:xfrm>
            <a:off x="1985267" y="1310769"/>
            <a:ext cx="9011099" cy="5167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968500" y="363538"/>
            <a:ext cx="7766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zh-TW" altLang="en-US" sz="5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空間可能的配置 </a:t>
            </a:r>
            <a:r>
              <a:rPr kumimoji="0" lang="en-US" altLang="zh-TW" sz="5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– </a:t>
            </a:r>
            <a:r>
              <a:rPr kumimoji="0" lang="zh-TW" altLang="en-US" sz="5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單人房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5038" y="477838"/>
            <a:ext cx="787717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0" lang="zh-TW" altLang="en-US" sz="5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空間可能的配置 </a:t>
            </a:r>
            <a:r>
              <a:rPr kumimoji="0" lang="en-US" altLang="zh-TW" sz="5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-- </a:t>
            </a:r>
            <a:r>
              <a:rPr kumimoji="0" lang="zh-TW" altLang="en-US" sz="54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微軟正黑體" pitchFamily="34" charset="-120"/>
              </a:rPr>
              <a:t>雙人房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44725" y="1514475"/>
            <a:ext cx="7827963" cy="512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0113" y="617538"/>
            <a:ext cx="7827962" cy="580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5305" t="-9803" r="13499" b="9803"/>
          <a:stretch/>
        </p:blipFill>
        <p:spPr>
          <a:xfrm>
            <a:off x="1725039" y="1208920"/>
            <a:ext cx="9534214" cy="54400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698625" y="284163"/>
            <a:ext cx="71389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雙人房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04385" y="1433208"/>
            <a:ext cx="9872258" cy="51607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2771" name="文字方塊 3"/>
          <p:cNvSpPr txBox="1">
            <a:spLocks noChangeArrowheads="1"/>
          </p:cNvSpPr>
          <p:nvPr/>
        </p:nvSpPr>
        <p:spPr bwMode="auto">
          <a:xfrm>
            <a:off x="1962150" y="427038"/>
            <a:ext cx="5462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雙人房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557721" y="1510380"/>
            <a:ext cx="9643348" cy="50873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789113" y="395288"/>
            <a:ext cx="5462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雙人房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l="20726" r="24968"/>
          <a:stretch/>
        </p:blipFill>
        <p:spPr>
          <a:xfrm>
            <a:off x="2967485" y="814956"/>
            <a:ext cx="6728605" cy="5878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998788" y="0"/>
            <a:ext cx="5462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0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家庭房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5133" y="1537490"/>
            <a:ext cx="11114408" cy="5272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789113" y="350838"/>
            <a:ext cx="65198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家庭房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29745" y="1537490"/>
            <a:ext cx="10795012" cy="52729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935163" y="304800"/>
            <a:ext cx="65198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家庭房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7238" y="1385090"/>
            <a:ext cx="11114408" cy="5272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898650" y="287338"/>
            <a:ext cx="65198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家庭房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7238" y="1305715"/>
            <a:ext cx="11114408" cy="52729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973263" y="260350"/>
            <a:ext cx="651986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家庭房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5132" y="1537490"/>
            <a:ext cx="11114410" cy="52729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871663" y="398463"/>
            <a:ext cx="651986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3D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配置、配色 </a:t>
            </a:r>
            <a:r>
              <a:rPr kumimoji="0" lang="en-US" altLang="zh-TW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kumimoji="0" lang="zh-TW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家庭房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79929" y="2967335"/>
            <a:ext cx="503214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5400" b="1" dirty="0">
                <a:ln w="12700" cmpd="sng">
                  <a:solidFill>
                    <a:srgbClr val="00206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  <a:ea typeface="+mn-ea"/>
              </a:rPr>
              <a:t>謝謝各位的聆聽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1745</TotalTime>
  <Words>147</Words>
  <Application>Microsoft Office PowerPoint</Application>
  <PresentationFormat>自訂</PresentationFormat>
  <Paragraphs>17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簡報設計範本</vt:lpstr>
      </vt:variant>
      <vt:variant>
        <vt:i4>16</vt:i4>
      </vt:variant>
      <vt:variant>
        <vt:lpstr>投影片標題</vt:lpstr>
      </vt:variant>
      <vt:variant>
        <vt:i4>19</vt:i4>
      </vt:variant>
    </vt:vector>
  </HeadingPairs>
  <TitlesOfParts>
    <vt:vector size="42" baseType="lpstr">
      <vt:lpstr>Arial</vt:lpstr>
      <vt:lpstr>新細明體</vt:lpstr>
      <vt:lpstr>Century Gothic</vt:lpstr>
      <vt:lpstr>微軟正黑體</vt:lpstr>
      <vt:lpstr>Wingdings 3</vt:lpstr>
      <vt:lpstr>Calibri</vt:lpstr>
      <vt:lpstr>華康雅藝體W6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絲縷</vt:lpstr>
      <vt:lpstr>新建研究生宿舍寢室傢俱 說明會  </vt:lpstr>
      <vt:lpstr>解說主題如下: 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evelina</cp:lastModifiedBy>
  <cp:revision>89</cp:revision>
  <dcterms:created xsi:type="dcterms:W3CDTF">2017-02-10T11:52:01Z</dcterms:created>
  <dcterms:modified xsi:type="dcterms:W3CDTF">2017-03-22T08:13:30Z</dcterms:modified>
</cp:coreProperties>
</file>